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2" r:id="rId2"/>
    <p:sldId id="283" r:id="rId3"/>
    <p:sldId id="284" r:id="rId4"/>
    <p:sldId id="289" r:id="rId5"/>
    <p:sldId id="285" r:id="rId6"/>
    <p:sldId id="286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8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D6C69-72EC-4F8A-8860-B68411CEA43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86B1F-A0E6-4AA7-B24A-F3F9B8C65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56F34-E89A-4891-BB76-02FE689943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97F0-B8F2-4E8E-A74A-327C07C0F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0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7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6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9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0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7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7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8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9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3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2D1F-765F-4632-82F3-1758790678B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DF6E-010D-4471-92B0-27F8BAA19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27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8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0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74717" y="6095105"/>
            <a:ext cx="4537126" cy="861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0" y="610260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1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0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2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4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87651" r="61144" b="-219"/>
          <a:stretch/>
        </p:blipFill>
        <p:spPr>
          <a:xfrm>
            <a:off x="267222" y="5996066"/>
            <a:ext cx="4537126" cy="861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87978" r="60225"/>
          <a:stretch/>
        </p:blipFill>
        <p:spPr>
          <a:xfrm>
            <a:off x="-7495" y="6033540"/>
            <a:ext cx="4856813" cy="8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78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17842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Колычева Лариса Николаевна</dc:creator>
  <cp:lastModifiedBy>Маслова Анна Вячеславовна</cp:lastModifiedBy>
  <cp:revision>89</cp:revision>
  <cp:lastPrinted>2022-07-07T07:54:09Z</cp:lastPrinted>
  <dcterms:created xsi:type="dcterms:W3CDTF">2022-06-22T12:58:48Z</dcterms:created>
  <dcterms:modified xsi:type="dcterms:W3CDTF">2023-10-30T14:02:58Z</dcterms:modified>
</cp:coreProperties>
</file>