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8" r:id="rId5"/>
  </p:sldMasterIdLst>
  <p:notesMasterIdLst>
    <p:notesMasterId r:id="rId37"/>
  </p:notesMasterIdLst>
  <p:sldIdLst>
    <p:sldId id="352" r:id="rId6"/>
    <p:sldId id="271" r:id="rId7"/>
    <p:sldId id="314" r:id="rId8"/>
    <p:sldId id="325" r:id="rId9"/>
    <p:sldId id="326" r:id="rId10"/>
    <p:sldId id="316" r:id="rId11"/>
    <p:sldId id="328" r:id="rId12"/>
    <p:sldId id="315" r:id="rId13"/>
    <p:sldId id="329" r:id="rId14"/>
    <p:sldId id="330" r:id="rId15"/>
    <p:sldId id="331" r:id="rId16"/>
    <p:sldId id="332" r:id="rId17"/>
    <p:sldId id="334" r:id="rId18"/>
    <p:sldId id="317" r:id="rId19"/>
    <p:sldId id="335" r:id="rId20"/>
    <p:sldId id="336" r:id="rId21"/>
    <p:sldId id="337" r:id="rId22"/>
    <p:sldId id="338" r:id="rId23"/>
    <p:sldId id="333" r:id="rId24"/>
    <p:sldId id="318" r:id="rId25"/>
    <p:sldId id="343" r:id="rId26"/>
    <p:sldId id="339" r:id="rId27"/>
    <p:sldId id="344" r:id="rId28"/>
    <p:sldId id="340" r:id="rId29"/>
    <p:sldId id="341" r:id="rId30"/>
    <p:sldId id="320" r:id="rId31"/>
    <p:sldId id="345" r:id="rId32"/>
    <p:sldId id="346" r:id="rId33"/>
    <p:sldId id="347" r:id="rId34"/>
    <p:sldId id="327" r:id="rId35"/>
    <p:sldId id="350" r:id="rId36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98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24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365596"/>
    <a:srgbClr val="F15F46"/>
    <a:srgbClr val="6FDBF5"/>
    <a:srgbClr val="EDF1F9"/>
    <a:srgbClr val="30CBF0"/>
    <a:srgbClr val="BCCEEA"/>
    <a:srgbClr val="2E74B4"/>
    <a:srgbClr val="C9D7ED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 autoAdjust="0"/>
    <p:restoredTop sz="94541"/>
  </p:normalViewPr>
  <p:slideViewPr>
    <p:cSldViewPr snapToGrid="0">
      <p:cViewPr varScale="1">
        <p:scale>
          <a:sx n="119" d="100"/>
          <a:sy n="119" d="100"/>
        </p:scale>
        <p:origin x="1072" y="192"/>
      </p:cViewPr>
      <p:guideLst>
        <p:guide orient="horz" pos="3861"/>
        <p:guide pos="98"/>
        <p:guide orient="horz" pos="436"/>
        <p:guide pos="24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6360" y="200"/>
      </p:cViewPr>
      <p:guideLst>
        <p:guide orient="horz" pos="384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16D87-83EE-3847-8C15-B1BE52979890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4E6F-D3A0-5340-B03C-DE40BD95D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0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Другие публикации канала</a:t>
            </a:r>
          </a:p>
          <a:p>
            <a:r>
              <a:rPr lang="ru-RU" dirty="0"/>
              <a:t>САМЫЕ КРУПНЫЕ домашние кошечки</a:t>
            </a:r>
          </a:p>
          <a:p>
            <a:r>
              <a:rPr lang="ru-RU" dirty="0"/>
              <a:t>ТОП-10 зрительных головоломок</a:t>
            </a:r>
          </a:p>
          <a:p>
            <a:r>
              <a:rPr lang="ru-RU" dirty="0"/>
              <a:t>ВИКТОРИНА "Знаменитые картины русских художников"</a:t>
            </a:r>
          </a:p>
          <a:p>
            <a:r>
              <a:rPr lang="ru-RU" dirty="0"/>
              <a:t>Психологические трюки для манипулирования людьми</a:t>
            </a:r>
          </a:p>
          <a:p>
            <a:r>
              <a:rPr lang="ru-RU" dirty="0"/>
              <a:t>2 мая</a:t>
            </a:r>
          </a:p>
          <a:p>
            <a:r>
              <a:rPr lang="ru-RU" dirty="0"/>
              <a:t>Человеческий разум — сложная система. Каждый человек по-своему реагирует на ту или иную ситуацию, зачастую следуя собственным шаблонам. Но есть психологические трюки в общении с людьми, которые заставят его отступить от шаблонов и сказать или сделать то, что нужно вам.</a:t>
            </a:r>
          </a:p>
          <a:p>
            <a:endParaRPr lang="ru-RU" dirty="0"/>
          </a:p>
          <a:p>
            <a:r>
              <a:rPr lang="ru-RU" dirty="0"/>
              <a:t>https://www.vectorstock.com/royalty-free-vector/male-marionette-on-ropes-controlled-hand-vector-26168014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1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0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https://</a:t>
            </a:r>
            <a:r>
              <a:rPr lang="en" dirty="0" err="1"/>
              <a:t>youtu.be</a:t>
            </a:r>
            <a:r>
              <a:rPr lang="en" dirty="0"/>
              <a:t>/8UIEqoy4OF8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0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6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https://</a:t>
            </a:r>
            <a:r>
              <a:rPr lang="en" dirty="0" err="1"/>
              <a:t>youtu.be</a:t>
            </a:r>
            <a:r>
              <a:rPr lang="en" dirty="0"/>
              <a:t>/-</a:t>
            </a:r>
            <a:r>
              <a:rPr lang="en" dirty="0" err="1"/>
              <a:t>ewvVOfsNJA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94E6F-D3A0-5340-B03C-DE40BD95D4A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0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797A53-41E9-4A16-AC4D-A14D1769A3E4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1AE89D-C512-4485-BCDB-38F37B94477C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D1C168-643C-4F5B-99C7-D7D7D131F22F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12483" y="635635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F5DF2BA-E5E6-1B42-ADBF-CFBB1B6B60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9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6BC6BB-9325-41DF-88B8-EFF1AE38B643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7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93F966-1C85-446A-8732-055E10A19FDE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0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3B8B03-8C65-424F-9B6B-6DBC4589FC8F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4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3B8E5F-AA99-4A35-9931-75585C5855C3}" type="datetime1">
              <a:rPr lang="ru-RU" smtClean="0"/>
              <a:t>05.10.2022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37F126-4BC8-482E-89F8-F106CB8FA5BA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3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2F72E7-FC6C-449F-A8DC-8C0927D96AF5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3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CC7D0C-789C-4C21-B9AC-7D6560115C1F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5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0CBE27-93C5-47BC-BE09-E3E48BFA51D7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8CCD3C-A46D-4479-920E-CC3EE00D818D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34CC72-D078-4DDC-B145-9802B1946723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2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414E25-D4EF-43B7-A5CC-73C9CBACB808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20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20F7-CCB1-42C4-9FDF-F531F54987B1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642B-EE40-4620-99EE-1A595D221B53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04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EBA-0F35-4A76-8953-F5D2CAED1089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61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DAB3-2712-49D4-B258-655393A8B112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75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DADD-779A-4EE4-850F-46612187289A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0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03CE-2A76-4E9A-84C4-387E0D7634AF}" type="datetime1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5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911-B3C0-42A9-A855-BFCA4C370E81}" type="datetime1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E8D394-DB1D-486E-8279-65BE0D89CE26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FE23-2B71-4834-9FE8-E53607C59EAA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0DC6-AA37-4D50-8900-1CD169CFD763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9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5851-77B5-488E-B8A6-CAA6B7D9A914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3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BAF5-6AFC-4911-8663-BA58FD6C3E43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0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/>
          <p:cNvSpPr>
            <a:spLocks noGrp="1"/>
          </p:cNvSpPr>
          <p:nvPr>
            <p:ph type="pic" sz="quarter" idx="13"/>
          </p:nvPr>
        </p:nvSpPr>
        <p:spPr>
          <a:xfrm>
            <a:off x="-22512" y="0"/>
            <a:ext cx="9147605" cy="6868633"/>
          </a:xfrm>
          <a:custGeom>
            <a:avLst/>
            <a:gdLst>
              <a:gd name="connsiteX0" fmla="*/ 0 w 6402324"/>
              <a:gd name="connsiteY0" fmla="*/ 6858000 h 6858000"/>
              <a:gd name="connsiteX1" fmla="*/ 16005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6402324"/>
              <a:gd name="connsiteY0" fmla="*/ 6858000 h 6858000"/>
              <a:gd name="connsiteX1" fmla="*/ 3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4801743 w 8908457"/>
              <a:gd name="connsiteY3" fmla="*/ 6858000 h 6858000"/>
              <a:gd name="connsiteX4" fmla="*/ 0 w 8908457"/>
              <a:gd name="connsiteY4" fmla="*/ 6858000 h 6858000"/>
              <a:gd name="connsiteX0" fmla="*/ 0 w 8908457"/>
              <a:gd name="connsiteY0" fmla="*/ 6858000 h 6866467"/>
              <a:gd name="connsiteX1" fmla="*/ 381 w 8908457"/>
              <a:gd name="connsiteY1" fmla="*/ 0 h 6866467"/>
              <a:gd name="connsiteX2" fmla="*/ 8908457 w 8908457"/>
              <a:gd name="connsiteY2" fmla="*/ 0 h 6866467"/>
              <a:gd name="connsiteX3" fmla="*/ 6393476 w 8908457"/>
              <a:gd name="connsiteY3" fmla="*/ 6866467 h 6866467"/>
              <a:gd name="connsiteX4" fmla="*/ 0 w 8908457"/>
              <a:gd name="connsiteY4" fmla="*/ 6858000 h 6866467"/>
              <a:gd name="connsiteX0" fmla="*/ 0 w 8908457"/>
              <a:gd name="connsiteY0" fmla="*/ 6858000 h 6917267"/>
              <a:gd name="connsiteX1" fmla="*/ 381 w 8908457"/>
              <a:gd name="connsiteY1" fmla="*/ 0 h 6917267"/>
              <a:gd name="connsiteX2" fmla="*/ 8908457 w 8908457"/>
              <a:gd name="connsiteY2" fmla="*/ 0 h 6917267"/>
              <a:gd name="connsiteX3" fmla="*/ 6393476 w 8908457"/>
              <a:gd name="connsiteY3" fmla="*/ 6917267 h 6917267"/>
              <a:gd name="connsiteX4" fmla="*/ 0 w 8908457"/>
              <a:gd name="connsiteY4" fmla="*/ 6858000 h 6917267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6385010 w 8908457"/>
              <a:gd name="connsiteY3" fmla="*/ 6858000 h 6858000"/>
              <a:gd name="connsiteX4" fmla="*/ 0 w 8908457"/>
              <a:gd name="connsiteY4" fmla="*/ 6858000 h 6858000"/>
              <a:gd name="connsiteX0" fmla="*/ 0 w 8823790"/>
              <a:gd name="connsiteY0" fmla="*/ 6858000 h 6858000"/>
              <a:gd name="connsiteX1" fmla="*/ 381 w 8823790"/>
              <a:gd name="connsiteY1" fmla="*/ 0 h 6858000"/>
              <a:gd name="connsiteX2" fmla="*/ 8823790 w 8823790"/>
              <a:gd name="connsiteY2" fmla="*/ 8467 h 6858000"/>
              <a:gd name="connsiteX3" fmla="*/ 6385010 w 8823790"/>
              <a:gd name="connsiteY3" fmla="*/ 6858000 h 6858000"/>
              <a:gd name="connsiteX4" fmla="*/ 0 w 8823790"/>
              <a:gd name="connsiteY4" fmla="*/ 6858000 h 6858000"/>
              <a:gd name="connsiteX0" fmla="*/ 0 w 8874590"/>
              <a:gd name="connsiteY0" fmla="*/ 6858000 h 6858000"/>
              <a:gd name="connsiteX1" fmla="*/ 381 w 8874590"/>
              <a:gd name="connsiteY1" fmla="*/ 0 h 6858000"/>
              <a:gd name="connsiteX2" fmla="*/ 8874590 w 8874590"/>
              <a:gd name="connsiteY2" fmla="*/ 8467 h 6858000"/>
              <a:gd name="connsiteX3" fmla="*/ 6385010 w 8874590"/>
              <a:gd name="connsiteY3" fmla="*/ 6858000 h 6858000"/>
              <a:gd name="connsiteX4" fmla="*/ 0 w 8874590"/>
              <a:gd name="connsiteY4" fmla="*/ 6858000 h 6858000"/>
              <a:gd name="connsiteX0" fmla="*/ 0 w 8849190"/>
              <a:gd name="connsiteY0" fmla="*/ 6858000 h 6858000"/>
              <a:gd name="connsiteX1" fmla="*/ 381 w 8849190"/>
              <a:gd name="connsiteY1" fmla="*/ 0 h 6858000"/>
              <a:gd name="connsiteX2" fmla="*/ 8849190 w 8849190"/>
              <a:gd name="connsiteY2" fmla="*/ 16934 h 6858000"/>
              <a:gd name="connsiteX3" fmla="*/ 6385010 w 8849190"/>
              <a:gd name="connsiteY3" fmla="*/ 6858000 h 6858000"/>
              <a:gd name="connsiteX4" fmla="*/ 0 w 8849190"/>
              <a:gd name="connsiteY4" fmla="*/ 6858000 h 6858000"/>
              <a:gd name="connsiteX0" fmla="*/ 0 w 8586723"/>
              <a:gd name="connsiteY0" fmla="*/ 6858000 h 6858000"/>
              <a:gd name="connsiteX1" fmla="*/ 381 w 8586723"/>
              <a:gd name="connsiteY1" fmla="*/ 0 h 6858000"/>
              <a:gd name="connsiteX2" fmla="*/ 8586723 w 8586723"/>
              <a:gd name="connsiteY2" fmla="*/ 1 h 6858000"/>
              <a:gd name="connsiteX3" fmla="*/ 6385010 w 8586723"/>
              <a:gd name="connsiteY3" fmla="*/ 6858000 h 6858000"/>
              <a:gd name="connsiteX4" fmla="*/ 0 w 8586723"/>
              <a:gd name="connsiteY4" fmla="*/ 6858000 h 6858000"/>
              <a:gd name="connsiteX0" fmla="*/ 0 w 8874589"/>
              <a:gd name="connsiteY0" fmla="*/ 6858000 h 6858000"/>
              <a:gd name="connsiteX1" fmla="*/ 381 w 8874589"/>
              <a:gd name="connsiteY1" fmla="*/ 0 h 6858000"/>
              <a:gd name="connsiteX2" fmla="*/ 8874589 w 8874589"/>
              <a:gd name="connsiteY2" fmla="*/ 8468 h 6858000"/>
              <a:gd name="connsiteX3" fmla="*/ 6385010 w 8874589"/>
              <a:gd name="connsiteY3" fmla="*/ 6858000 h 6858000"/>
              <a:gd name="connsiteX4" fmla="*/ 0 w 8874589"/>
              <a:gd name="connsiteY4" fmla="*/ 6858000 h 6858000"/>
              <a:gd name="connsiteX0" fmla="*/ 0 w 8823789"/>
              <a:gd name="connsiteY0" fmla="*/ 6858000 h 6858000"/>
              <a:gd name="connsiteX1" fmla="*/ 381 w 8823789"/>
              <a:gd name="connsiteY1" fmla="*/ 0 h 6858000"/>
              <a:gd name="connsiteX2" fmla="*/ 8823789 w 8823789"/>
              <a:gd name="connsiteY2" fmla="*/ 16934 h 6858000"/>
              <a:gd name="connsiteX3" fmla="*/ 6385010 w 8823789"/>
              <a:gd name="connsiteY3" fmla="*/ 6858000 h 6858000"/>
              <a:gd name="connsiteX4" fmla="*/ 0 w 8823789"/>
              <a:gd name="connsiteY4" fmla="*/ 6858000 h 6858000"/>
              <a:gd name="connsiteX0" fmla="*/ 0 w 8883055"/>
              <a:gd name="connsiteY0" fmla="*/ 6858000 h 6858000"/>
              <a:gd name="connsiteX1" fmla="*/ 381 w 8883055"/>
              <a:gd name="connsiteY1" fmla="*/ 0 h 6858000"/>
              <a:gd name="connsiteX2" fmla="*/ 8883055 w 8883055"/>
              <a:gd name="connsiteY2" fmla="*/ 8467 h 6858000"/>
              <a:gd name="connsiteX3" fmla="*/ 6385010 w 8883055"/>
              <a:gd name="connsiteY3" fmla="*/ 6858000 h 6858000"/>
              <a:gd name="connsiteX4" fmla="*/ 0 w 8883055"/>
              <a:gd name="connsiteY4" fmla="*/ 6858000 h 6858000"/>
              <a:gd name="connsiteX0" fmla="*/ 0 w 8891522"/>
              <a:gd name="connsiteY0" fmla="*/ 6900333 h 6900333"/>
              <a:gd name="connsiteX1" fmla="*/ 381 w 8891522"/>
              <a:gd name="connsiteY1" fmla="*/ 42333 h 6900333"/>
              <a:gd name="connsiteX2" fmla="*/ 8891522 w 8891522"/>
              <a:gd name="connsiteY2" fmla="*/ 0 h 6900333"/>
              <a:gd name="connsiteX3" fmla="*/ 6385010 w 8891522"/>
              <a:gd name="connsiteY3" fmla="*/ 6900333 h 6900333"/>
              <a:gd name="connsiteX4" fmla="*/ 0 w 8891522"/>
              <a:gd name="connsiteY4" fmla="*/ 6900333 h 6900333"/>
              <a:gd name="connsiteX0" fmla="*/ 0 w 8891522"/>
              <a:gd name="connsiteY0" fmla="*/ 6858000 h 6858000"/>
              <a:gd name="connsiteX1" fmla="*/ 381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8891522"/>
              <a:gd name="connsiteY0" fmla="*/ 6858000 h 6858000"/>
              <a:gd name="connsiteX1" fmla="*/ 2031200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6860704"/>
              <a:gd name="connsiteY0" fmla="*/ 6868633 h 6868633"/>
              <a:gd name="connsiteX1" fmla="*/ 382 w 6860704"/>
              <a:gd name="connsiteY1" fmla="*/ 0 h 6868633"/>
              <a:gd name="connsiteX2" fmla="*/ 6860704 w 6860704"/>
              <a:gd name="connsiteY2" fmla="*/ 1 h 6868633"/>
              <a:gd name="connsiteX3" fmla="*/ 4354192 w 6860704"/>
              <a:gd name="connsiteY3" fmla="*/ 6858000 h 6868633"/>
              <a:gd name="connsiteX4" fmla="*/ 0 w 6860704"/>
              <a:gd name="connsiteY4" fmla="*/ 6868633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704" h="6868633">
                <a:moveTo>
                  <a:pt x="0" y="6868633"/>
                </a:moveTo>
                <a:cubicBezTo>
                  <a:pt x="127" y="4579089"/>
                  <a:pt x="255" y="2289544"/>
                  <a:pt x="382" y="0"/>
                </a:cubicBezTo>
                <a:lnTo>
                  <a:pt x="6860704" y="1"/>
                </a:lnTo>
                <a:lnTo>
                  <a:pt x="4354192" y="6858000"/>
                </a:lnTo>
                <a:lnTo>
                  <a:pt x="0" y="6868633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53" y="1900114"/>
            <a:ext cx="7095583" cy="888660"/>
          </a:xfrm>
        </p:spPr>
        <p:txBody>
          <a:bodyPr/>
          <a:lstStyle>
            <a:lvl1pPr algn="l">
              <a:defRPr sz="3208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86" y="2497627"/>
            <a:ext cx="5590116" cy="276999"/>
          </a:xfrm>
        </p:spPr>
        <p:txBody>
          <a:bodyPr>
            <a:spAutoFit/>
          </a:bodyPr>
          <a:lstStyle>
            <a:lvl1pPr marL="0" indent="0" algn="l">
              <a:buNone/>
              <a:defRPr sz="2005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35D936-D0AB-4CCE-8B47-D37F584689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25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5633732" y="3"/>
            <a:ext cx="6615074" cy="6889898"/>
          </a:xfrm>
          <a:custGeom>
            <a:avLst/>
            <a:gdLst>
              <a:gd name="connsiteX0" fmla="*/ 0 w 6402324"/>
              <a:gd name="connsiteY0" fmla="*/ 6858000 h 6858000"/>
              <a:gd name="connsiteX1" fmla="*/ 16005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6402324"/>
              <a:gd name="connsiteY0" fmla="*/ 6858000 h 6858000"/>
              <a:gd name="connsiteX1" fmla="*/ 381 w 6402324"/>
              <a:gd name="connsiteY1" fmla="*/ 0 h 6858000"/>
              <a:gd name="connsiteX2" fmla="*/ 6402324 w 6402324"/>
              <a:gd name="connsiteY2" fmla="*/ 0 h 6858000"/>
              <a:gd name="connsiteX3" fmla="*/ 4801743 w 6402324"/>
              <a:gd name="connsiteY3" fmla="*/ 6858000 h 6858000"/>
              <a:gd name="connsiteX4" fmla="*/ 0 w 6402324"/>
              <a:gd name="connsiteY4" fmla="*/ 6858000 h 6858000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4801743 w 8908457"/>
              <a:gd name="connsiteY3" fmla="*/ 6858000 h 6858000"/>
              <a:gd name="connsiteX4" fmla="*/ 0 w 8908457"/>
              <a:gd name="connsiteY4" fmla="*/ 6858000 h 6858000"/>
              <a:gd name="connsiteX0" fmla="*/ 0 w 8908457"/>
              <a:gd name="connsiteY0" fmla="*/ 6858000 h 6866467"/>
              <a:gd name="connsiteX1" fmla="*/ 381 w 8908457"/>
              <a:gd name="connsiteY1" fmla="*/ 0 h 6866467"/>
              <a:gd name="connsiteX2" fmla="*/ 8908457 w 8908457"/>
              <a:gd name="connsiteY2" fmla="*/ 0 h 6866467"/>
              <a:gd name="connsiteX3" fmla="*/ 6393476 w 8908457"/>
              <a:gd name="connsiteY3" fmla="*/ 6866467 h 6866467"/>
              <a:gd name="connsiteX4" fmla="*/ 0 w 8908457"/>
              <a:gd name="connsiteY4" fmla="*/ 6858000 h 6866467"/>
              <a:gd name="connsiteX0" fmla="*/ 0 w 8908457"/>
              <a:gd name="connsiteY0" fmla="*/ 6858000 h 6917267"/>
              <a:gd name="connsiteX1" fmla="*/ 381 w 8908457"/>
              <a:gd name="connsiteY1" fmla="*/ 0 h 6917267"/>
              <a:gd name="connsiteX2" fmla="*/ 8908457 w 8908457"/>
              <a:gd name="connsiteY2" fmla="*/ 0 h 6917267"/>
              <a:gd name="connsiteX3" fmla="*/ 6393476 w 8908457"/>
              <a:gd name="connsiteY3" fmla="*/ 6917267 h 6917267"/>
              <a:gd name="connsiteX4" fmla="*/ 0 w 8908457"/>
              <a:gd name="connsiteY4" fmla="*/ 6858000 h 6917267"/>
              <a:gd name="connsiteX0" fmla="*/ 0 w 8908457"/>
              <a:gd name="connsiteY0" fmla="*/ 6858000 h 6858000"/>
              <a:gd name="connsiteX1" fmla="*/ 381 w 8908457"/>
              <a:gd name="connsiteY1" fmla="*/ 0 h 6858000"/>
              <a:gd name="connsiteX2" fmla="*/ 8908457 w 8908457"/>
              <a:gd name="connsiteY2" fmla="*/ 0 h 6858000"/>
              <a:gd name="connsiteX3" fmla="*/ 6385010 w 8908457"/>
              <a:gd name="connsiteY3" fmla="*/ 6858000 h 6858000"/>
              <a:gd name="connsiteX4" fmla="*/ 0 w 8908457"/>
              <a:gd name="connsiteY4" fmla="*/ 6858000 h 6858000"/>
              <a:gd name="connsiteX0" fmla="*/ 0 w 8823790"/>
              <a:gd name="connsiteY0" fmla="*/ 6858000 h 6858000"/>
              <a:gd name="connsiteX1" fmla="*/ 381 w 8823790"/>
              <a:gd name="connsiteY1" fmla="*/ 0 h 6858000"/>
              <a:gd name="connsiteX2" fmla="*/ 8823790 w 8823790"/>
              <a:gd name="connsiteY2" fmla="*/ 8467 h 6858000"/>
              <a:gd name="connsiteX3" fmla="*/ 6385010 w 8823790"/>
              <a:gd name="connsiteY3" fmla="*/ 6858000 h 6858000"/>
              <a:gd name="connsiteX4" fmla="*/ 0 w 8823790"/>
              <a:gd name="connsiteY4" fmla="*/ 6858000 h 6858000"/>
              <a:gd name="connsiteX0" fmla="*/ 0 w 8874590"/>
              <a:gd name="connsiteY0" fmla="*/ 6858000 h 6858000"/>
              <a:gd name="connsiteX1" fmla="*/ 381 w 8874590"/>
              <a:gd name="connsiteY1" fmla="*/ 0 h 6858000"/>
              <a:gd name="connsiteX2" fmla="*/ 8874590 w 8874590"/>
              <a:gd name="connsiteY2" fmla="*/ 8467 h 6858000"/>
              <a:gd name="connsiteX3" fmla="*/ 6385010 w 8874590"/>
              <a:gd name="connsiteY3" fmla="*/ 6858000 h 6858000"/>
              <a:gd name="connsiteX4" fmla="*/ 0 w 8874590"/>
              <a:gd name="connsiteY4" fmla="*/ 6858000 h 6858000"/>
              <a:gd name="connsiteX0" fmla="*/ 0 w 8849190"/>
              <a:gd name="connsiteY0" fmla="*/ 6858000 h 6858000"/>
              <a:gd name="connsiteX1" fmla="*/ 381 w 8849190"/>
              <a:gd name="connsiteY1" fmla="*/ 0 h 6858000"/>
              <a:gd name="connsiteX2" fmla="*/ 8849190 w 8849190"/>
              <a:gd name="connsiteY2" fmla="*/ 16934 h 6858000"/>
              <a:gd name="connsiteX3" fmla="*/ 6385010 w 8849190"/>
              <a:gd name="connsiteY3" fmla="*/ 6858000 h 6858000"/>
              <a:gd name="connsiteX4" fmla="*/ 0 w 8849190"/>
              <a:gd name="connsiteY4" fmla="*/ 6858000 h 6858000"/>
              <a:gd name="connsiteX0" fmla="*/ 0 w 8586723"/>
              <a:gd name="connsiteY0" fmla="*/ 6858000 h 6858000"/>
              <a:gd name="connsiteX1" fmla="*/ 381 w 8586723"/>
              <a:gd name="connsiteY1" fmla="*/ 0 h 6858000"/>
              <a:gd name="connsiteX2" fmla="*/ 8586723 w 8586723"/>
              <a:gd name="connsiteY2" fmla="*/ 1 h 6858000"/>
              <a:gd name="connsiteX3" fmla="*/ 6385010 w 8586723"/>
              <a:gd name="connsiteY3" fmla="*/ 6858000 h 6858000"/>
              <a:gd name="connsiteX4" fmla="*/ 0 w 8586723"/>
              <a:gd name="connsiteY4" fmla="*/ 6858000 h 6858000"/>
              <a:gd name="connsiteX0" fmla="*/ 0 w 8874589"/>
              <a:gd name="connsiteY0" fmla="*/ 6858000 h 6858000"/>
              <a:gd name="connsiteX1" fmla="*/ 381 w 8874589"/>
              <a:gd name="connsiteY1" fmla="*/ 0 h 6858000"/>
              <a:gd name="connsiteX2" fmla="*/ 8874589 w 8874589"/>
              <a:gd name="connsiteY2" fmla="*/ 8468 h 6858000"/>
              <a:gd name="connsiteX3" fmla="*/ 6385010 w 8874589"/>
              <a:gd name="connsiteY3" fmla="*/ 6858000 h 6858000"/>
              <a:gd name="connsiteX4" fmla="*/ 0 w 8874589"/>
              <a:gd name="connsiteY4" fmla="*/ 6858000 h 6858000"/>
              <a:gd name="connsiteX0" fmla="*/ 0 w 8823789"/>
              <a:gd name="connsiteY0" fmla="*/ 6858000 h 6858000"/>
              <a:gd name="connsiteX1" fmla="*/ 381 w 8823789"/>
              <a:gd name="connsiteY1" fmla="*/ 0 h 6858000"/>
              <a:gd name="connsiteX2" fmla="*/ 8823789 w 8823789"/>
              <a:gd name="connsiteY2" fmla="*/ 16934 h 6858000"/>
              <a:gd name="connsiteX3" fmla="*/ 6385010 w 8823789"/>
              <a:gd name="connsiteY3" fmla="*/ 6858000 h 6858000"/>
              <a:gd name="connsiteX4" fmla="*/ 0 w 8823789"/>
              <a:gd name="connsiteY4" fmla="*/ 6858000 h 6858000"/>
              <a:gd name="connsiteX0" fmla="*/ 0 w 8883055"/>
              <a:gd name="connsiteY0" fmla="*/ 6858000 h 6858000"/>
              <a:gd name="connsiteX1" fmla="*/ 381 w 8883055"/>
              <a:gd name="connsiteY1" fmla="*/ 0 h 6858000"/>
              <a:gd name="connsiteX2" fmla="*/ 8883055 w 8883055"/>
              <a:gd name="connsiteY2" fmla="*/ 8467 h 6858000"/>
              <a:gd name="connsiteX3" fmla="*/ 6385010 w 8883055"/>
              <a:gd name="connsiteY3" fmla="*/ 6858000 h 6858000"/>
              <a:gd name="connsiteX4" fmla="*/ 0 w 8883055"/>
              <a:gd name="connsiteY4" fmla="*/ 6858000 h 6858000"/>
              <a:gd name="connsiteX0" fmla="*/ 0 w 8891522"/>
              <a:gd name="connsiteY0" fmla="*/ 6900333 h 6900333"/>
              <a:gd name="connsiteX1" fmla="*/ 381 w 8891522"/>
              <a:gd name="connsiteY1" fmla="*/ 42333 h 6900333"/>
              <a:gd name="connsiteX2" fmla="*/ 8891522 w 8891522"/>
              <a:gd name="connsiteY2" fmla="*/ 0 h 6900333"/>
              <a:gd name="connsiteX3" fmla="*/ 6385010 w 8891522"/>
              <a:gd name="connsiteY3" fmla="*/ 6900333 h 6900333"/>
              <a:gd name="connsiteX4" fmla="*/ 0 w 8891522"/>
              <a:gd name="connsiteY4" fmla="*/ 6900333 h 6900333"/>
              <a:gd name="connsiteX0" fmla="*/ 0 w 8891522"/>
              <a:gd name="connsiteY0" fmla="*/ 6858000 h 6858000"/>
              <a:gd name="connsiteX1" fmla="*/ 381 w 8891522"/>
              <a:gd name="connsiteY1" fmla="*/ 0 h 6858000"/>
              <a:gd name="connsiteX2" fmla="*/ 8891522 w 8891522"/>
              <a:gd name="connsiteY2" fmla="*/ 1 h 6858000"/>
              <a:gd name="connsiteX3" fmla="*/ 6385010 w 8891522"/>
              <a:gd name="connsiteY3" fmla="*/ 6858000 h 6858000"/>
              <a:gd name="connsiteX4" fmla="*/ 0 w 8891522"/>
              <a:gd name="connsiteY4" fmla="*/ 6858000 h 6858000"/>
              <a:gd name="connsiteX0" fmla="*/ 0 w 12200848"/>
              <a:gd name="connsiteY0" fmla="*/ 6858000 h 6858000"/>
              <a:gd name="connsiteX1" fmla="*/ 12200848 w 12200848"/>
              <a:gd name="connsiteY1" fmla="*/ 0 h 6858000"/>
              <a:gd name="connsiteX2" fmla="*/ 8891522 w 12200848"/>
              <a:gd name="connsiteY2" fmla="*/ 1 h 6858000"/>
              <a:gd name="connsiteX3" fmla="*/ 6385010 w 12200848"/>
              <a:gd name="connsiteY3" fmla="*/ 6858000 h 6858000"/>
              <a:gd name="connsiteX4" fmla="*/ 0 w 12200848"/>
              <a:gd name="connsiteY4" fmla="*/ 6858000 h 6858000"/>
              <a:gd name="connsiteX0" fmla="*/ 5823923 w 5823923"/>
              <a:gd name="connsiteY0" fmla="*/ 6858000 h 6858000"/>
              <a:gd name="connsiteX1" fmla="*/ 5815838 w 5823923"/>
              <a:gd name="connsiteY1" fmla="*/ 0 h 6858000"/>
              <a:gd name="connsiteX2" fmla="*/ 2506512 w 5823923"/>
              <a:gd name="connsiteY2" fmla="*/ 1 h 6858000"/>
              <a:gd name="connsiteX3" fmla="*/ 0 w 5823923"/>
              <a:gd name="connsiteY3" fmla="*/ 6858000 h 6858000"/>
              <a:gd name="connsiteX4" fmla="*/ 5823923 w 5823923"/>
              <a:gd name="connsiteY4" fmla="*/ 6858000 h 6858000"/>
              <a:gd name="connsiteX0" fmla="*/ 5900123 w 5900123"/>
              <a:gd name="connsiteY0" fmla="*/ 6874933 h 6874933"/>
              <a:gd name="connsiteX1" fmla="*/ 5815838 w 5900123"/>
              <a:gd name="connsiteY1" fmla="*/ 0 h 6874933"/>
              <a:gd name="connsiteX2" fmla="*/ 2506512 w 5900123"/>
              <a:gd name="connsiteY2" fmla="*/ 1 h 6874933"/>
              <a:gd name="connsiteX3" fmla="*/ 0 w 5900123"/>
              <a:gd name="connsiteY3" fmla="*/ 6858000 h 6874933"/>
              <a:gd name="connsiteX4" fmla="*/ 5900123 w 5900123"/>
              <a:gd name="connsiteY4" fmla="*/ 6874933 h 6874933"/>
              <a:gd name="connsiteX0" fmla="*/ 5815456 w 5815838"/>
              <a:gd name="connsiteY0" fmla="*/ 6866467 h 6866467"/>
              <a:gd name="connsiteX1" fmla="*/ 5815838 w 5815838"/>
              <a:gd name="connsiteY1" fmla="*/ 0 h 6866467"/>
              <a:gd name="connsiteX2" fmla="*/ 2506512 w 5815838"/>
              <a:gd name="connsiteY2" fmla="*/ 1 h 6866467"/>
              <a:gd name="connsiteX3" fmla="*/ 0 w 5815838"/>
              <a:gd name="connsiteY3" fmla="*/ 6858000 h 6866467"/>
              <a:gd name="connsiteX4" fmla="*/ 5815456 w 5815838"/>
              <a:gd name="connsiteY4" fmla="*/ 6866467 h 6866467"/>
              <a:gd name="connsiteX0" fmla="*/ 5815456 w 5815838"/>
              <a:gd name="connsiteY0" fmla="*/ 7001934 h 7001934"/>
              <a:gd name="connsiteX1" fmla="*/ 5815838 w 5815838"/>
              <a:gd name="connsiteY1" fmla="*/ 0 h 7001934"/>
              <a:gd name="connsiteX2" fmla="*/ 2506512 w 5815838"/>
              <a:gd name="connsiteY2" fmla="*/ 1 h 7001934"/>
              <a:gd name="connsiteX3" fmla="*/ 0 w 5815838"/>
              <a:gd name="connsiteY3" fmla="*/ 6858000 h 7001934"/>
              <a:gd name="connsiteX4" fmla="*/ 5815456 w 5815838"/>
              <a:gd name="connsiteY4" fmla="*/ 7001934 h 7001934"/>
              <a:gd name="connsiteX0" fmla="*/ 5823922 w 5823923"/>
              <a:gd name="connsiteY0" fmla="*/ 6858001 h 6858001"/>
              <a:gd name="connsiteX1" fmla="*/ 5815838 w 5823923"/>
              <a:gd name="connsiteY1" fmla="*/ 0 h 6858001"/>
              <a:gd name="connsiteX2" fmla="*/ 2506512 w 5823923"/>
              <a:gd name="connsiteY2" fmla="*/ 1 h 6858001"/>
              <a:gd name="connsiteX3" fmla="*/ 0 w 5823923"/>
              <a:gd name="connsiteY3" fmla="*/ 6858000 h 6858001"/>
              <a:gd name="connsiteX4" fmla="*/ 5823922 w 5823923"/>
              <a:gd name="connsiteY4" fmla="*/ 6858001 h 6858001"/>
              <a:gd name="connsiteX0" fmla="*/ 5942455 w 5942455"/>
              <a:gd name="connsiteY0" fmla="*/ 6866468 h 6866468"/>
              <a:gd name="connsiteX1" fmla="*/ 5815838 w 5942455"/>
              <a:gd name="connsiteY1" fmla="*/ 0 h 6866468"/>
              <a:gd name="connsiteX2" fmla="*/ 2506512 w 5942455"/>
              <a:gd name="connsiteY2" fmla="*/ 1 h 6866468"/>
              <a:gd name="connsiteX3" fmla="*/ 0 w 5942455"/>
              <a:gd name="connsiteY3" fmla="*/ 6858000 h 6866468"/>
              <a:gd name="connsiteX4" fmla="*/ 5942455 w 5942455"/>
              <a:gd name="connsiteY4" fmla="*/ 6866468 h 6866468"/>
              <a:gd name="connsiteX0" fmla="*/ 5806988 w 5815838"/>
              <a:gd name="connsiteY0" fmla="*/ 6874935 h 6874935"/>
              <a:gd name="connsiteX1" fmla="*/ 5815838 w 5815838"/>
              <a:gd name="connsiteY1" fmla="*/ 0 h 6874935"/>
              <a:gd name="connsiteX2" fmla="*/ 2506512 w 5815838"/>
              <a:gd name="connsiteY2" fmla="*/ 1 h 6874935"/>
              <a:gd name="connsiteX3" fmla="*/ 0 w 5815838"/>
              <a:gd name="connsiteY3" fmla="*/ 6858000 h 6874935"/>
              <a:gd name="connsiteX4" fmla="*/ 5806988 w 5815838"/>
              <a:gd name="connsiteY4" fmla="*/ 6874935 h 6874935"/>
              <a:gd name="connsiteX0" fmla="*/ 5806988 w 6958838"/>
              <a:gd name="connsiteY0" fmla="*/ 6874934 h 6874934"/>
              <a:gd name="connsiteX1" fmla="*/ 6958838 w 6958838"/>
              <a:gd name="connsiteY1" fmla="*/ 8466 h 6874934"/>
              <a:gd name="connsiteX2" fmla="*/ 2506512 w 6958838"/>
              <a:gd name="connsiteY2" fmla="*/ 0 h 6874934"/>
              <a:gd name="connsiteX3" fmla="*/ 0 w 6958838"/>
              <a:gd name="connsiteY3" fmla="*/ 6857999 h 6874934"/>
              <a:gd name="connsiteX4" fmla="*/ 5806988 w 6958838"/>
              <a:gd name="connsiteY4" fmla="*/ 6874934 h 6874934"/>
              <a:gd name="connsiteX0" fmla="*/ 6958455 w 6958838"/>
              <a:gd name="connsiteY0" fmla="*/ 6858001 h 6858001"/>
              <a:gd name="connsiteX1" fmla="*/ 6958838 w 6958838"/>
              <a:gd name="connsiteY1" fmla="*/ 8466 h 6858001"/>
              <a:gd name="connsiteX2" fmla="*/ 2506512 w 6958838"/>
              <a:gd name="connsiteY2" fmla="*/ 0 h 6858001"/>
              <a:gd name="connsiteX3" fmla="*/ 0 w 6958838"/>
              <a:gd name="connsiteY3" fmla="*/ 6857999 h 6858001"/>
              <a:gd name="connsiteX4" fmla="*/ 6958455 w 6958838"/>
              <a:gd name="connsiteY4" fmla="*/ 6858001 h 6858001"/>
              <a:gd name="connsiteX0" fmla="*/ 6958455 w 6967305"/>
              <a:gd name="connsiteY0" fmla="*/ 6858001 h 6858001"/>
              <a:gd name="connsiteX1" fmla="*/ 6967305 w 6967305"/>
              <a:gd name="connsiteY1" fmla="*/ 126999 h 6858001"/>
              <a:gd name="connsiteX2" fmla="*/ 2506512 w 6967305"/>
              <a:gd name="connsiteY2" fmla="*/ 0 h 6858001"/>
              <a:gd name="connsiteX3" fmla="*/ 0 w 6967305"/>
              <a:gd name="connsiteY3" fmla="*/ 6857999 h 6858001"/>
              <a:gd name="connsiteX4" fmla="*/ 6958455 w 6967305"/>
              <a:gd name="connsiteY4" fmla="*/ 6858001 h 6858001"/>
              <a:gd name="connsiteX0" fmla="*/ 6958455 w 6967305"/>
              <a:gd name="connsiteY0" fmla="*/ 6866469 h 6866469"/>
              <a:gd name="connsiteX1" fmla="*/ 6967305 w 6967305"/>
              <a:gd name="connsiteY1" fmla="*/ 0 h 6866469"/>
              <a:gd name="connsiteX2" fmla="*/ 2506512 w 6967305"/>
              <a:gd name="connsiteY2" fmla="*/ 8468 h 6866469"/>
              <a:gd name="connsiteX3" fmla="*/ 0 w 6967305"/>
              <a:gd name="connsiteY3" fmla="*/ 6866467 h 6866469"/>
              <a:gd name="connsiteX4" fmla="*/ 6958455 w 6967305"/>
              <a:gd name="connsiteY4" fmla="*/ 6866469 h 6866469"/>
              <a:gd name="connsiteX0" fmla="*/ 7102388 w 7102388"/>
              <a:gd name="connsiteY0" fmla="*/ 6858002 h 6866467"/>
              <a:gd name="connsiteX1" fmla="*/ 6967305 w 7102388"/>
              <a:gd name="connsiteY1" fmla="*/ 0 h 6866467"/>
              <a:gd name="connsiteX2" fmla="*/ 2506512 w 7102388"/>
              <a:gd name="connsiteY2" fmla="*/ 8468 h 6866467"/>
              <a:gd name="connsiteX3" fmla="*/ 0 w 7102388"/>
              <a:gd name="connsiteY3" fmla="*/ 6866467 h 6866467"/>
              <a:gd name="connsiteX4" fmla="*/ 7102388 w 7102388"/>
              <a:gd name="connsiteY4" fmla="*/ 6858002 h 6866467"/>
              <a:gd name="connsiteX0" fmla="*/ 6966921 w 6967305"/>
              <a:gd name="connsiteY0" fmla="*/ 6874935 h 6874935"/>
              <a:gd name="connsiteX1" fmla="*/ 6967305 w 6967305"/>
              <a:gd name="connsiteY1" fmla="*/ 0 h 6874935"/>
              <a:gd name="connsiteX2" fmla="*/ 2506512 w 6967305"/>
              <a:gd name="connsiteY2" fmla="*/ 8468 h 6874935"/>
              <a:gd name="connsiteX3" fmla="*/ 0 w 6967305"/>
              <a:gd name="connsiteY3" fmla="*/ 6866467 h 6874935"/>
              <a:gd name="connsiteX4" fmla="*/ 6966921 w 6967305"/>
              <a:gd name="connsiteY4" fmla="*/ 6874935 h 6874935"/>
              <a:gd name="connsiteX0" fmla="*/ 6983855 w 6983855"/>
              <a:gd name="connsiteY0" fmla="*/ 6968068 h 6968068"/>
              <a:gd name="connsiteX1" fmla="*/ 6967305 w 6983855"/>
              <a:gd name="connsiteY1" fmla="*/ 0 h 6968068"/>
              <a:gd name="connsiteX2" fmla="*/ 2506512 w 6983855"/>
              <a:gd name="connsiteY2" fmla="*/ 8468 h 6968068"/>
              <a:gd name="connsiteX3" fmla="*/ 0 w 6983855"/>
              <a:gd name="connsiteY3" fmla="*/ 6866467 h 6968068"/>
              <a:gd name="connsiteX4" fmla="*/ 6983855 w 6983855"/>
              <a:gd name="connsiteY4" fmla="*/ 6968068 h 6968068"/>
              <a:gd name="connsiteX0" fmla="*/ 6966921 w 6967305"/>
              <a:gd name="connsiteY0" fmla="*/ 6874934 h 6874934"/>
              <a:gd name="connsiteX1" fmla="*/ 6967305 w 6967305"/>
              <a:gd name="connsiteY1" fmla="*/ 0 h 6874934"/>
              <a:gd name="connsiteX2" fmla="*/ 2506512 w 6967305"/>
              <a:gd name="connsiteY2" fmla="*/ 8468 h 6874934"/>
              <a:gd name="connsiteX3" fmla="*/ 0 w 6967305"/>
              <a:gd name="connsiteY3" fmla="*/ 6866467 h 6874934"/>
              <a:gd name="connsiteX4" fmla="*/ 6966921 w 6967305"/>
              <a:gd name="connsiteY4" fmla="*/ 6874934 h 6874934"/>
              <a:gd name="connsiteX0" fmla="*/ 6966921 w 6966921"/>
              <a:gd name="connsiteY0" fmla="*/ 6866467 h 6866467"/>
              <a:gd name="connsiteX1" fmla="*/ 6120638 w 6966921"/>
              <a:gd name="connsiteY1" fmla="*/ 0 h 6866467"/>
              <a:gd name="connsiteX2" fmla="*/ 2506512 w 6966921"/>
              <a:gd name="connsiteY2" fmla="*/ 1 h 6866467"/>
              <a:gd name="connsiteX3" fmla="*/ 0 w 6966921"/>
              <a:gd name="connsiteY3" fmla="*/ 6858000 h 6866467"/>
              <a:gd name="connsiteX4" fmla="*/ 6966921 w 6966921"/>
              <a:gd name="connsiteY4" fmla="*/ 6866467 h 6866467"/>
              <a:gd name="connsiteX0" fmla="*/ 6120255 w 6120638"/>
              <a:gd name="connsiteY0" fmla="*/ 6858001 h 6858001"/>
              <a:gd name="connsiteX1" fmla="*/ 6120638 w 6120638"/>
              <a:gd name="connsiteY1" fmla="*/ 0 h 6858001"/>
              <a:gd name="connsiteX2" fmla="*/ 2506512 w 6120638"/>
              <a:gd name="connsiteY2" fmla="*/ 1 h 6858001"/>
              <a:gd name="connsiteX3" fmla="*/ 0 w 6120638"/>
              <a:gd name="connsiteY3" fmla="*/ 6858000 h 6858001"/>
              <a:gd name="connsiteX4" fmla="*/ 6120255 w 6120638"/>
              <a:gd name="connsiteY4" fmla="*/ 6858001 h 6858001"/>
              <a:gd name="connsiteX0" fmla="*/ 6120255 w 6120255"/>
              <a:gd name="connsiteY0" fmla="*/ 6858001 h 6858001"/>
              <a:gd name="connsiteX1" fmla="*/ 4940424 w 6120255"/>
              <a:gd name="connsiteY1" fmla="*/ 0 h 6858001"/>
              <a:gd name="connsiteX2" fmla="*/ 2506512 w 6120255"/>
              <a:gd name="connsiteY2" fmla="*/ 1 h 6858001"/>
              <a:gd name="connsiteX3" fmla="*/ 0 w 6120255"/>
              <a:gd name="connsiteY3" fmla="*/ 6858000 h 6858001"/>
              <a:gd name="connsiteX4" fmla="*/ 6120255 w 6120255"/>
              <a:gd name="connsiteY4" fmla="*/ 6858001 h 6858001"/>
              <a:gd name="connsiteX0" fmla="*/ 4929408 w 4940424"/>
              <a:gd name="connsiteY0" fmla="*/ 6879266 h 6879266"/>
              <a:gd name="connsiteX1" fmla="*/ 4940424 w 4940424"/>
              <a:gd name="connsiteY1" fmla="*/ 0 h 6879266"/>
              <a:gd name="connsiteX2" fmla="*/ 2506512 w 4940424"/>
              <a:gd name="connsiteY2" fmla="*/ 1 h 6879266"/>
              <a:gd name="connsiteX3" fmla="*/ 0 w 4940424"/>
              <a:gd name="connsiteY3" fmla="*/ 6858000 h 6879266"/>
              <a:gd name="connsiteX4" fmla="*/ 4929408 w 4940424"/>
              <a:gd name="connsiteY4" fmla="*/ 6879266 h 6879266"/>
              <a:gd name="connsiteX0" fmla="*/ 4961306 w 4961306"/>
              <a:gd name="connsiteY0" fmla="*/ 6889898 h 6889898"/>
              <a:gd name="connsiteX1" fmla="*/ 4940424 w 4961306"/>
              <a:gd name="connsiteY1" fmla="*/ 0 h 6889898"/>
              <a:gd name="connsiteX2" fmla="*/ 2506512 w 4961306"/>
              <a:gd name="connsiteY2" fmla="*/ 1 h 6889898"/>
              <a:gd name="connsiteX3" fmla="*/ 0 w 4961306"/>
              <a:gd name="connsiteY3" fmla="*/ 6858000 h 6889898"/>
              <a:gd name="connsiteX4" fmla="*/ 4961306 w 4961306"/>
              <a:gd name="connsiteY4" fmla="*/ 6889898 h 688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1306" h="6889898">
                <a:moveTo>
                  <a:pt x="4961306" y="6889898"/>
                </a:moveTo>
                <a:cubicBezTo>
                  <a:pt x="4961433" y="4601076"/>
                  <a:pt x="4940297" y="2288822"/>
                  <a:pt x="4940424" y="0"/>
                </a:cubicBezTo>
                <a:lnTo>
                  <a:pt x="2506512" y="1"/>
                </a:lnTo>
                <a:lnTo>
                  <a:pt x="0" y="6858000"/>
                </a:lnTo>
                <a:lnTo>
                  <a:pt x="4961306" y="6889898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87" y="1900238"/>
            <a:ext cx="7095583" cy="443198"/>
          </a:xfrm>
        </p:spPr>
        <p:txBody>
          <a:bodyPr/>
          <a:lstStyle>
            <a:lvl1pPr algn="l">
              <a:defRPr sz="320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86" y="2497627"/>
            <a:ext cx="5590116" cy="276999"/>
          </a:xfrm>
        </p:spPr>
        <p:txBody>
          <a:bodyPr>
            <a:spAutoFit/>
          </a:bodyPr>
          <a:lstStyle>
            <a:lvl1pPr marL="0" indent="0" algn="l">
              <a:buNone/>
              <a:defRPr sz="2005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7241DE8-8C0B-460E-9C4F-033D5EBF7A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91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216939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0238"/>
            <a:ext cx="659553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590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30D936F-8626-43C7-8010-6FA64728FA7E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7AA3DA-F5F2-4473-A957-B9D6A312F7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42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216939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0238"/>
            <a:ext cx="6595533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590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7611534" y="1900238"/>
            <a:ext cx="3551766" cy="4351338"/>
          </a:xfrm>
        </p:spPr>
        <p:txBody>
          <a:bodyPr>
            <a:normAutofit/>
          </a:bodyPr>
          <a:lstStyle>
            <a:lvl1pPr marL="0" indent="0">
              <a:buNone/>
              <a:defRPr sz="1003">
                <a:solidFill>
                  <a:srgbClr val="00AAFF"/>
                </a:solidFill>
              </a:defRPr>
            </a:lvl1pPr>
            <a:lvl4pPr marL="1375166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D6A5EAD-4E27-4870-9CF5-814DA1B42F81}" type="datetime1">
              <a:rPr lang="ru-RU" smtClean="0"/>
              <a:t>05.10.2022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310F36D-65E0-4166-86D4-4586689B03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2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216939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0238"/>
            <a:ext cx="5588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590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593417" y="1900238"/>
            <a:ext cx="508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2C10115-9FB9-49A4-899E-A30211B03FAA}" type="datetime1">
              <a:rPr lang="ru-RU" smtClean="0"/>
              <a:t>05.10.2022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E61500D-52AA-4C92-A00D-BD39D4B4ED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01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5841999" y="0"/>
            <a:ext cx="6350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900238"/>
            <a:ext cx="508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2" y="1900238"/>
            <a:ext cx="50673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28C7102-4E32-472A-B5A0-079DFD208B5C}" type="datetime1">
              <a:rPr lang="ru-RU" smtClean="0"/>
              <a:t>05.10.2022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8A90F2-F0A4-42B4-9093-F21A8FAAA8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653F90-D539-4A59-93F0-577E5A892761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/>
          <p:nvPr userDrawn="1"/>
        </p:nvSpPr>
        <p:spPr>
          <a:xfrm>
            <a:off x="-14817" y="1711325"/>
            <a:ext cx="4070351" cy="514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10" name="Прямоугольник 10"/>
          <p:cNvSpPr/>
          <p:nvPr userDrawn="1"/>
        </p:nvSpPr>
        <p:spPr>
          <a:xfrm>
            <a:off x="4061886" y="1711325"/>
            <a:ext cx="4068234" cy="514667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11" name="Прямоугольник 7"/>
          <p:cNvSpPr/>
          <p:nvPr userDrawn="1"/>
        </p:nvSpPr>
        <p:spPr>
          <a:xfrm>
            <a:off x="8121651" y="1711325"/>
            <a:ext cx="4070350" cy="514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00238"/>
            <a:ext cx="334043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47636" y="1900238"/>
            <a:ext cx="3561621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364375" y="1900238"/>
            <a:ext cx="330904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58C0586-173E-4900-8FB3-A92B24FD0A63}" type="datetime1">
              <a:rPr lang="ru-RU" smtClean="0"/>
              <a:t>05.10.2022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5B21800-5167-491C-B81D-8D5CD30D92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0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5841999" y="0"/>
            <a:ext cx="635000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900238"/>
            <a:ext cx="508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2" y="1900238"/>
            <a:ext cx="50673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F0EBAFE-567A-417D-82B3-07CC76938BAF}" type="datetime1">
              <a:rPr lang="ru-RU" smtClean="0"/>
              <a:t>05.10.2022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339738F-0C1C-43C8-B6C7-87A91F2F04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07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/>
          <p:nvPr userDrawn="1"/>
        </p:nvSpPr>
        <p:spPr>
          <a:xfrm>
            <a:off x="5841999" y="0"/>
            <a:ext cx="6350001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900238"/>
            <a:ext cx="50800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6002" y="1900238"/>
            <a:ext cx="5067300" cy="4351338"/>
          </a:xfrm>
        </p:spPr>
        <p:txBody>
          <a:bodyPr>
            <a:normAutofit/>
          </a:bodyPr>
          <a:lstStyle>
            <a:lvl1pPr marL="0" indent="0">
              <a:buNone/>
              <a:defRPr sz="2005" b="1" i="0" cap="all" baseline="0">
                <a:solidFill>
                  <a:srgbClr val="002882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0C111D5-D431-410F-8796-79FF011D1EF5}" type="datetime1">
              <a:rPr lang="ru-RU" smtClean="0"/>
              <a:t>05.10.2022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8524F5-FA79-4535-A064-B1A1EBF98C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41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/>
          <p:nvPr userDrawn="1"/>
        </p:nvSpPr>
        <p:spPr>
          <a:xfrm>
            <a:off x="-14817" y="1711325"/>
            <a:ext cx="4070351" cy="5146675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10" name="Прямоугольник 10"/>
          <p:cNvSpPr/>
          <p:nvPr userDrawn="1"/>
        </p:nvSpPr>
        <p:spPr>
          <a:xfrm>
            <a:off x="4061886" y="1711325"/>
            <a:ext cx="4068234" cy="5146675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11" name="Прямоугольник 7"/>
          <p:cNvSpPr/>
          <p:nvPr userDrawn="1"/>
        </p:nvSpPr>
        <p:spPr>
          <a:xfrm>
            <a:off x="8121651" y="1711325"/>
            <a:ext cx="4070350" cy="5146675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203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00238"/>
            <a:ext cx="334043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47636" y="1900238"/>
            <a:ext cx="3561621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364375" y="1900238"/>
            <a:ext cx="3309045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8A8BDB1-8580-41F4-9FCB-6DE25F79C4F8}" type="datetime1">
              <a:rPr lang="ru-RU" smtClean="0"/>
              <a:t>05.10.2022</a:t>
            </a:fld>
            <a:endParaRPr lang="ru-R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64B85D2-19B3-4983-BE18-976CF8E53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45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2"/>
            <a:ext cx="5080000" cy="332399"/>
          </a:xfrm>
        </p:spPr>
        <p:txBody>
          <a:bodyPr/>
          <a:lstStyle>
            <a:lvl1pPr>
              <a:defRPr sz="2406" baseline="0">
                <a:solidFill>
                  <a:srgbClr val="00288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05886" y="968604"/>
            <a:ext cx="5082116" cy="221599"/>
          </a:xfrm>
        </p:spPr>
        <p:txBody>
          <a:bodyPr>
            <a:spAutoFit/>
          </a:bodyPr>
          <a:lstStyle>
            <a:lvl1pPr marL="0" indent="0" algn="l">
              <a:buNone/>
              <a:defRPr sz="1604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DFCA296-5218-45DD-BDCA-BB608E580511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246D65-73F3-470E-89AC-E644453CDC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9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305477"/>
          </a:xfrm>
        </p:spPr>
        <p:txBody>
          <a:bodyPr lIns="0" tIns="0" rIns="0" bIns="0"/>
          <a:lstStyle>
            <a:lvl1pPr>
              <a:defRPr sz="2206" b="1" i="0">
                <a:solidFill>
                  <a:srgbClr val="00AEEF"/>
                </a:solidFill>
                <a:latin typeface="VTB Group Cond Demi Bold"/>
                <a:cs typeface="VTB Group Cond Demi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3" b="1" i="0">
                <a:solidFill>
                  <a:srgbClr val="00377B"/>
                </a:solidFill>
                <a:latin typeface="VTB Group Cond Demi Bold"/>
                <a:cs typeface="VTB Group Cond Demi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D7D9-F7E2-4531-BDB6-F92457003453}" type="datetime1">
              <a:rPr lang="ru-RU" smtClean="0">
                <a:solidFill>
                  <a:srgbClr val="333333">
                    <a:tint val="75000"/>
                  </a:srgbClr>
                </a:solidFill>
              </a:rPr>
              <a:t>05.10.2022</a:t>
            </a:fld>
            <a:endParaRPr 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3452">
              <a:lnSpc>
                <a:spcPct val="100000"/>
              </a:lnSpc>
              <a:spcBef>
                <a:spcPts val="60"/>
              </a:spcBef>
              <a:defRPr sz="802" b="0" i="0">
                <a:solidFill>
                  <a:srgbClr val="00377B"/>
                </a:solidFill>
                <a:latin typeface="VTB Group Cond Light"/>
                <a:cs typeface="VTB Group Cond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08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620057" y="576143"/>
            <a:ext cx="2460913" cy="46314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6" kern="1200">
              <a:solidFill>
                <a:srgbClr val="000000"/>
              </a:solidFill>
              <a:latin typeface="MetaNormalLFC" pitchFamily="50" charset="-52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96840" y="6415549"/>
            <a:ext cx="2134862" cy="40107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3" kern="1200">
                <a:solidFill>
                  <a:srgbClr val="808080"/>
                </a:solidFill>
                <a:latin typeface="MetaNormalLFC" pitchFamily="50" charset="-52"/>
                <a:ea typeface="Arial Unicode MS" pitchFamily="34" charset="-128"/>
                <a:cs typeface="Arial Unicode MS" pitchFamily="34" charset="-128"/>
              </a:rPr>
              <a:t>Page </a:t>
            </a:r>
            <a:fld id="{A1D70491-2B19-4F27-B1F3-43FF3EED7CE8}" type="slidenum">
              <a:rPr lang="en-US" altLang="ru-RU" sz="1203" kern="1200">
                <a:solidFill>
                  <a:srgbClr val="808080"/>
                </a:solidFill>
                <a:latin typeface="MetaNormalLFC" pitchFamily="50" charset="-52"/>
                <a:ea typeface="Arial Unicode MS" pitchFamily="34" charset="-128"/>
                <a:cs typeface="Arial Unicode MS" pitchFamily="34" charset="-128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802" kern="1200">
              <a:solidFill>
                <a:srgbClr val="808080"/>
              </a:solidFill>
              <a:latin typeface="MetaNormalLFC" pitchFamily="50" charset="-52"/>
              <a:ea typeface="Arial Unicode MS" pitchFamily="34" charset="-128"/>
              <a:cs typeface="Arial Unicode MS" pitchFamily="34" charset="-128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802" kern="12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taNormalLFC" pitchFamily="50" charset="-52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442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9057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2"/>
            <a:ext cx="10363200" cy="617092"/>
          </a:xfrm>
        </p:spPr>
        <p:txBody>
          <a:bodyPr/>
          <a:lstStyle>
            <a:lvl1pPr algn="l">
              <a:defRPr sz="401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5"/>
            <a:ext cx="10363200" cy="1500187"/>
          </a:xfrm>
        </p:spPr>
        <p:txBody>
          <a:bodyPr anchor="b"/>
          <a:lstStyle>
            <a:lvl1pPr marL="0" indent="0">
              <a:buNone/>
              <a:defRPr sz="2005"/>
            </a:lvl1pPr>
            <a:lvl2pPr marL="458389" indent="0">
              <a:buNone/>
              <a:defRPr sz="1805"/>
            </a:lvl2pPr>
            <a:lvl3pPr marL="916777" indent="0">
              <a:buNone/>
              <a:defRPr sz="1604"/>
            </a:lvl3pPr>
            <a:lvl4pPr marL="1375166" indent="0">
              <a:buNone/>
              <a:defRPr sz="1404"/>
            </a:lvl4pPr>
            <a:lvl5pPr marL="1833555" indent="0">
              <a:buNone/>
              <a:defRPr sz="1404"/>
            </a:lvl5pPr>
            <a:lvl6pPr marL="2291944" indent="0">
              <a:buNone/>
              <a:defRPr sz="1404"/>
            </a:lvl6pPr>
            <a:lvl7pPr marL="2750332" indent="0">
              <a:buNone/>
              <a:defRPr sz="1404"/>
            </a:lvl7pPr>
            <a:lvl8pPr marL="3208721" indent="0">
              <a:buNone/>
              <a:defRPr sz="1404"/>
            </a:lvl8pPr>
            <a:lvl9pPr marL="3667110" indent="0">
              <a:buNone/>
              <a:defRPr sz="140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44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827215"/>
            <a:ext cx="4318000" cy="4176712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827215"/>
            <a:ext cx="4318000" cy="4176712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13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5C6851-9EA2-4803-9212-29254784D297}" type="datetime1">
              <a:rPr lang="ru-RU" smtClean="0"/>
              <a:t>05.10.2022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3702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2624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049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055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126556"/>
            <a:ext cx="4011084" cy="308546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54866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5058794"/>
            <a:ext cx="7315200" cy="308546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7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2224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5503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6970" y="711202"/>
            <a:ext cx="370230" cy="5292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711202"/>
            <a:ext cx="6426200" cy="5292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969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B391EA-342F-464B-B258-6C2F1531B3B4}" type="datetime1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6B06A1-B7A8-42B8-B139-0EF87A5556B4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1A725-1B54-4EAD-88C1-FD02A0266FF1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8FEF38-1288-471C-B0C5-36BE1798CBEA}" type="datetime1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27F00C-7819-F94D-B3DE-79B3FC857B31}"/>
              </a:ext>
            </a:extLst>
          </p:cNvPr>
          <p:cNvSpPr/>
          <p:nvPr userDrawn="1"/>
        </p:nvSpPr>
        <p:spPr>
          <a:xfrm>
            <a:off x="1" y="0"/>
            <a:ext cx="12192000" cy="1178373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88986" y="108886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E00A5D-95A0-4609-A652-3B8694F90E05}" type="datetime1">
              <a:rPr lang="ru-RU" smtClean="0"/>
              <a:t>05.10.2022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246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372BC-C742-9A21-DE71-9F1FC6197620}"/>
              </a:ext>
            </a:extLst>
          </p:cNvPr>
          <p:cNvSpPr txBox="1"/>
          <p:nvPr userDrawn="1"/>
        </p:nvSpPr>
        <p:spPr>
          <a:xfrm>
            <a:off x="-736169" y="371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843855-A4FD-C349-BE35-4D2F4F07A7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8667541" y="-231433"/>
            <a:ext cx="3200358" cy="180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DF2BA-E5E6-1B42-ADBF-CFBB1B6B60D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53DF-67B5-4274-9CE9-CA600314A9AE}" type="datetime1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E5D5-D437-4E1D-8918-F0B0205D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4429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464301"/>
            <a:ext cx="101811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3">
                <a:solidFill>
                  <a:srgbClr val="8F8F8F"/>
                </a:solidFill>
                <a:latin typeface="VTB Group Cond Light"/>
                <a:ea typeface="VTB Group Cond Light"/>
                <a:cs typeface="VTB Group Cond Ligh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0E52E7F-69F5-48C1-892E-4B2692A62DF9}" type="datetime1">
              <a:rPr lang="ru-RU" kern="1200" smtClean="0"/>
              <a:t>05.10.2022</a:t>
            </a:fld>
            <a:endParaRPr lang="ru-RU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117" y="6464301"/>
            <a:ext cx="7611533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3">
                <a:solidFill>
                  <a:srgbClr val="8F8F8F"/>
                </a:solidFill>
                <a:latin typeface="VTB Group Cond Light"/>
                <a:ea typeface="VTB Group Cond Light"/>
                <a:cs typeface="VTB Group Cond Ligh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3300" y="6464301"/>
            <a:ext cx="5080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3">
                <a:solidFill>
                  <a:srgbClr val="8F8F8F"/>
                </a:solidFill>
                <a:latin typeface="VTB Group Cond Light"/>
                <a:ea typeface="VTB Group Cond Light"/>
                <a:cs typeface="VTB Group Cond Ligh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6BCC82E-F507-4239-B8A1-330206B7B55A}" type="slidenum">
              <a:rPr lang="ru-RU" kern="1200"/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1241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8" b="1" kern="1200" cap="all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5pPr>
      <a:lvl6pPr marL="458389"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6pPr>
      <a:lvl7pPr marL="916777"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7pPr>
      <a:lvl8pPr marL="1375166"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8pPr>
      <a:lvl9pPr marL="1833555" algn="l" rtl="0" fontAlgn="base">
        <a:lnSpc>
          <a:spcPct val="90000"/>
        </a:lnSpc>
        <a:spcBef>
          <a:spcPct val="0"/>
        </a:spcBef>
        <a:spcAft>
          <a:spcPct val="0"/>
        </a:spcAft>
        <a:defRPr sz="3208" b="1">
          <a:solidFill>
            <a:srgbClr val="0A2896"/>
          </a:solidFill>
          <a:latin typeface="VTB Group Cond"/>
          <a:ea typeface="VTB Group Cond"/>
          <a:cs typeface="VTB Group Cond"/>
        </a:defRPr>
      </a:lvl9pPr>
    </p:titleStyle>
    <p:bodyStyle>
      <a:lvl1pPr marL="229194" indent="-229194" algn="l" rtl="0" fontAlgn="base">
        <a:lnSpc>
          <a:spcPct val="90000"/>
        </a:lnSpc>
        <a:spcBef>
          <a:spcPts val="1003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3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7583" indent="-229194" algn="l" rtl="0" fontAlgn="base">
        <a:lnSpc>
          <a:spcPct val="90000"/>
        </a:lnSpc>
        <a:spcBef>
          <a:spcPts val="501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3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5972" indent="-229194" algn="l" rtl="0" fontAlgn="base">
        <a:lnSpc>
          <a:spcPct val="90000"/>
        </a:lnSpc>
        <a:spcBef>
          <a:spcPts val="501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203" kern="1200">
          <a:solidFill>
            <a:srgbClr val="525252"/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4361" indent="-229194" algn="l" rtl="0" fontAlgn="base">
        <a:lnSpc>
          <a:spcPct val="90000"/>
        </a:lnSpc>
        <a:spcBef>
          <a:spcPts val="501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003" kern="1200">
          <a:solidFill>
            <a:srgbClr val="7F7F7F"/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62749" indent="-229194" algn="l" rtl="0" fontAlgn="base">
        <a:lnSpc>
          <a:spcPct val="90000"/>
        </a:lnSpc>
        <a:spcBef>
          <a:spcPts val="501"/>
        </a:spcBef>
        <a:spcAft>
          <a:spcPct val="0"/>
        </a:spcAft>
        <a:buClr>
          <a:srgbClr val="00AAFF"/>
        </a:buClr>
        <a:buFont typeface="Arial" pitchFamily="34" charset="0"/>
        <a:buChar char="•"/>
        <a:defRPr sz="1003" kern="1200">
          <a:solidFill>
            <a:srgbClr val="7F7F7F"/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21138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486" y="1827102"/>
            <a:ext cx="8838327" cy="41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40559" y="253057"/>
            <a:ext cx="10561742" cy="37023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11421510" y="6558789"/>
            <a:ext cx="572530" cy="257831"/>
          </a:xfrm>
          <a:prstGeom prst="rect">
            <a:avLst/>
          </a:prstGeom>
          <a:noFill/>
          <a:ln>
            <a:noFill/>
          </a:ln>
          <a:effectLst/>
        </p:spPr>
        <p:txBody>
          <a:bodyPr lIns="36092" tIns="36092" rIns="36092" bIns="36092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3" kern="12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fld id="{EBE9D78E-E073-4EDD-8D35-2E7A3D66017F}" type="slidenum">
              <a:rPr lang="en-US" altLang="ru-RU" sz="1103" kern="120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1203" kern="1200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5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altLang="ru-RU" sz="2406" b="1" kern="1200" cap="all" dirty="0">
          <a:solidFill>
            <a:srgbClr val="0A28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6" b="1">
          <a:solidFill>
            <a:srgbClr val="0A289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6" b="1">
          <a:solidFill>
            <a:srgbClr val="0A289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6" b="1">
          <a:solidFill>
            <a:srgbClr val="0A289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6" b="1">
          <a:solidFill>
            <a:srgbClr val="0A2896"/>
          </a:solidFill>
          <a:latin typeface="Arial" charset="0"/>
        </a:defRPr>
      </a:lvl5pPr>
      <a:lvl6pPr marL="458389" algn="l" rtl="0" eaLnBrk="1" fontAlgn="base" hangingPunct="1">
        <a:spcBef>
          <a:spcPct val="0"/>
        </a:spcBef>
        <a:spcAft>
          <a:spcPct val="0"/>
        </a:spcAft>
        <a:defRPr sz="2406" i="1">
          <a:solidFill>
            <a:srgbClr val="0A2973"/>
          </a:solidFill>
          <a:latin typeface="Arial" charset="0"/>
        </a:defRPr>
      </a:lvl6pPr>
      <a:lvl7pPr marL="916777" algn="l" rtl="0" eaLnBrk="1" fontAlgn="base" hangingPunct="1">
        <a:spcBef>
          <a:spcPct val="0"/>
        </a:spcBef>
        <a:spcAft>
          <a:spcPct val="0"/>
        </a:spcAft>
        <a:defRPr sz="2406" i="1">
          <a:solidFill>
            <a:srgbClr val="0A2973"/>
          </a:solidFill>
          <a:latin typeface="Arial" charset="0"/>
        </a:defRPr>
      </a:lvl7pPr>
      <a:lvl8pPr marL="1375166" algn="l" rtl="0" eaLnBrk="1" fontAlgn="base" hangingPunct="1">
        <a:spcBef>
          <a:spcPct val="0"/>
        </a:spcBef>
        <a:spcAft>
          <a:spcPct val="0"/>
        </a:spcAft>
        <a:defRPr sz="2406" i="1">
          <a:solidFill>
            <a:srgbClr val="0A2973"/>
          </a:solidFill>
          <a:latin typeface="Arial" charset="0"/>
        </a:defRPr>
      </a:lvl8pPr>
      <a:lvl9pPr marL="1833555" algn="l" rtl="0" eaLnBrk="1" fontAlgn="base" hangingPunct="1">
        <a:spcBef>
          <a:spcPct val="0"/>
        </a:spcBef>
        <a:spcAft>
          <a:spcPct val="0"/>
        </a:spcAft>
        <a:defRPr sz="2406" i="1">
          <a:solidFill>
            <a:srgbClr val="0A2973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rgbClr val="0A2973"/>
          </a:solidFill>
          <a:latin typeface="+mn-lt"/>
          <a:ea typeface="+mn-ea"/>
          <a:cs typeface="+mn-cs"/>
        </a:defRPr>
      </a:lvl1pPr>
      <a:lvl2pPr marL="401090" indent="-286493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A2973"/>
          </a:solidFill>
          <a:latin typeface="+mn-lt"/>
        </a:defRPr>
      </a:lvl2pPr>
      <a:lvl3pPr marL="744882" indent="-229194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A2973"/>
          </a:solidFill>
          <a:latin typeface="+mn-lt"/>
        </a:defRPr>
      </a:lvl3pPr>
      <a:lvl4pPr marL="1088673" indent="-229194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A2973"/>
          </a:solidFill>
          <a:latin typeface="+mn-lt"/>
        </a:defRPr>
      </a:lvl4pPr>
      <a:lvl5pPr marL="1432465" indent="-229194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5pPr>
      <a:lvl6pPr marL="1890853" indent="-2291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6pPr>
      <a:lvl7pPr marL="2349242" indent="-2291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7pPr>
      <a:lvl8pPr marL="2807631" indent="-2291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8pPr>
      <a:lvl9pPr marL="3266020" indent="-22919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A2973"/>
          </a:solidFill>
          <a:latin typeface="+mn-lt"/>
        </a:defRPr>
      </a:lvl9pPr>
    </p:bodyStyle>
    <p:otherStyle>
      <a:defPPr>
        <a:defRPr lang="ru-RU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5.png"/><Relationship Id="rId7" Type="http://schemas.openxmlformats.org/officeDocument/2006/relationships/slide" Target="slid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hq.4choice.com/storage/images/proprivacy/2019/06/passwordmanagerstockimagejpg-featured_image-default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2735"/>
            <a:ext cx="12135173" cy="69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араллелограмм 9"/>
          <p:cNvSpPr/>
          <p:nvPr/>
        </p:nvSpPr>
        <p:spPr>
          <a:xfrm>
            <a:off x="6337782" y="0"/>
            <a:ext cx="5854218" cy="6984000"/>
          </a:xfrm>
          <a:custGeom>
            <a:avLst/>
            <a:gdLst>
              <a:gd name="connsiteX0" fmla="*/ 0 w 8587983"/>
              <a:gd name="connsiteY0" fmla="*/ 6858000 h 6858000"/>
              <a:gd name="connsiteX1" fmla="*/ 1714500 w 8587983"/>
              <a:gd name="connsiteY1" fmla="*/ 0 h 6858000"/>
              <a:gd name="connsiteX2" fmla="*/ 8587983 w 8587983"/>
              <a:gd name="connsiteY2" fmla="*/ 0 h 6858000"/>
              <a:gd name="connsiteX3" fmla="*/ 6873483 w 8587983"/>
              <a:gd name="connsiteY3" fmla="*/ 6858000 h 6858000"/>
              <a:gd name="connsiteX4" fmla="*/ 0 w 8587983"/>
              <a:gd name="connsiteY4" fmla="*/ 6858000 h 6858000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587983 w 8633010"/>
              <a:gd name="connsiteY2" fmla="*/ 0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629547 w 8633010"/>
              <a:gd name="connsiteY2" fmla="*/ 13854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010" h="6885709">
                <a:moveTo>
                  <a:pt x="0" y="6858000"/>
                </a:moveTo>
                <a:lnTo>
                  <a:pt x="1714500" y="0"/>
                </a:lnTo>
                <a:lnTo>
                  <a:pt x="8629547" y="13854"/>
                </a:lnTo>
                <a:cubicBezTo>
                  <a:pt x="8630701" y="2304472"/>
                  <a:pt x="8631856" y="4595091"/>
                  <a:pt x="8633010" y="6885709"/>
                </a:cubicBez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2E74B4">
                  <a:shade val="30000"/>
                  <a:satMod val="115000"/>
                </a:srgbClr>
              </a:gs>
              <a:gs pos="50000">
                <a:srgbClr val="2E74B4">
                  <a:shade val="67500"/>
                  <a:satMod val="115000"/>
                </a:srgbClr>
              </a:gs>
              <a:gs pos="100000">
                <a:srgbClr val="2E74B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-24680" y="1124744"/>
            <a:ext cx="8986208" cy="1728192"/>
          </a:xfrm>
          <a:prstGeom prst="rect">
            <a:avLst/>
          </a:prstGeom>
          <a:gradFill flip="none" rotWithShape="1"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endParaRPr lang="ru-RU" sz="4400" b="1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0793" y="1412776"/>
            <a:ext cx="6705749" cy="115212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комплексной программы формирования у школьников основ финансовой грамотности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10196" y="308347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БЕЗОПАСНОСТЬ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ЦИФРОВОМ МИРЕ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51384" y="1268760"/>
            <a:ext cx="1368152" cy="1421634"/>
            <a:chOff x="12504712" y="4077072"/>
            <a:chExt cx="2448272" cy="2520280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12504712" y="4149080"/>
              <a:ext cx="2448272" cy="2448272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https://ourfunnelfranchise.com/wp-content/uploads/2020/09/%E2%80%94Pngtree%E2%80%94vector-lock-icon_37781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720" y="4077072"/>
              <a:ext cx="2327197" cy="232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A8879C-C76C-8448-BC06-BD113ADCDD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03" t="25000" r="65426" b="32143"/>
          <a:stretch/>
        </p:blipFill>
        <p:spPr bwMode="auto">
          <a:xfrm>
            <a:off x="426025" y="1124744"/>
            <a:ext cx="1729423" cy="1739237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B20387A0-7A3D-F240-B353-926949E6583E}"/>
              </a:ext>
            </a:extLst>
          </p:cNvPr>
          <p:cNvSpPr txBox="1">
            <a:spLocks/>
          </p:cNvSpPr>
          <p:nvPr/>
        </p:nvSpPr>
        <p:spPr bwMode="auto">
          <a:xfrm>
            <a:off x="-24680" y="5097268"/>
            <a:ext cx="12216680" cy="1052736"/>
          </a:xfrm>
          <a:prstGeom prst="rect">
            <a:avLst/>
          </a:prstGeom>
          <a:gradFill flip="none" rotWithShape="1"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anchor="ctr" anchorCtr="0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>
                <a:solidFill>
                  <a:srgbClr val="0046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Урок: Мошенники в цифровом мире </a:t>
            </a:r>
          </a:p>
        </p:txBody>
      </p:sp>
    </p:spTree>
    <p:extLst>
      <p:ext uri="{BB962C8B-B14F-4D97-AF65-F5344CB8AC3E}">
        <p14:creationId xmlns:p14="http://schemas.microsoft.com/office/powerpoint/2010/main" val="143523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3753016" y="3340260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Совершенно верно! </a:t>
            </a:r>
          </a:p>
          <a:p>
            <a:r>
              <a:rPr lang="ru-RU" sz="2800" dirty="0"/>
              <a:t>Это лучший выход из этой ситуации.</a:t>
            </a:r>
          </a:p>
        </p:txBody>
      </p:sp>
      <p:pic>
        <p:nvPicPr>
          <p:cNvPr id="1026" name="Picture 2" descr="Party Popper on Apple iOS 14.6">
            <a:extLst>
              <a:ext uri="{FF2B5EF4-FFF2-40B4-BE49-F238E27FC236}">
                <a16:creationId xmlns:a16="http://schemas.microsoft.com/office/drawing/2014/main" id="{EF5A2FB9-50AF-E249-AAD4-C19F8B15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0" y="29293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20230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35357" y="3124815"/>
            <a:ext cx="8761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Такой формат поведения может привести к агрессии со стороны обвиняемого человека. Лучше посоветовать ребятам другой вариант!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0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03552" y="3124815"/>
            <a:ext cx="8761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Такой формат поведения может спровоцировать человека к большему давлению на ребят! </a:t>
            </a:r>
          </a:p>
          <a:p>
            <a:r>
              <a:rPr lang="ru-RU" sz="2800" dirty="0"/>
              <a:t>Ответ не верный!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1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83065" y="2714622"/>
            <a:ext cx="8761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большой вероятностью, такая презентация будет иметь целью обманным путём заполучить денежные средства. Не стоит соглашаться на предложения подобного характера. 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7" name="Picture 2" descr="Thinking Face on Apple iOS 14.6">
            <a:extLst>
              <a:ext uri="{FF2B5EF4-FFF2-40B4-BE49-F238E27FC236}">
                <a16:creationId xmlns:a16="http://schemas.microsoft.com/office/drawing/2014/main" id="{4D0E7930-204C-2043-9D0E-76F4223A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1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229"/>
          <a:stretch/>
        </p:blipFill>
        <p:spPr>
          <a:xfrm>
            <a:off x="838200" y="1416858"/>
            <a:ext cx="4942470" cy="4084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531" y="2515262"/>
            <a:ext cx="5169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КЕЙС 1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КЕЙС 2</a:t>
            </a: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F71D5-6C8B-214F-A649-61644464385D}"/>
              </a:ext>
            </a:extLst>
          </p:cNvPr>
          <p:cNvSpPr txBox="1"/>
          <p:nvPr/>
        </p:nvSpPr>
        <p:spPr>
          <a:xfrm>
            <a:off x="8488299" y="1232192"/>
            <a:ext cx="277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Рассмотрите ситуации: </a:t>
            </a:r>
          </a:p>
        </p:txBody>
      </p:sp>
      <p:sp>
        <p:nvSpPr>
          <p:cNvPr id="4" name="Скругленная прямоугольная выноска 3">
            <a:extLst>
              <a:ext uri="{FF2B5EF4-FFF2-40B4-BE49-F238E27FC236}">
                <a16:creationId xmlns:a16="http://schemas.microsoft.com/office/drawing/2014/main" id="{587D4640-7610-BB47-A275-ABBE7F3F21FD}"/>
              </a:ext>
            </a:extLst>
          </p:cNvPr>
          <p:cNvSpPr/>
          <p:nvPr/>
        </p:nvSpPr>
        <p:spPr>
          <a:xfrm>
            <a:off x="7935402" y="1782083"/>
            <a:ext cx="3418398" cy="1907322"/>
          </a:xfrm>
          <a:prstGeom prst="wedgeRoundRectCallout">
            <a:avLst>
              <a:gd name="adj1" fmla="val -56844"/>
              <a:gd name="adj2" fmla="val 650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>
            <a:extLst>
              <a:ext uri="{FF2B5EF4-FFF2-40B4-BE49-F238E27FC236}">
                <a16:creationId xmlns:a16="http://schemas.microsoft.com/office/drawing/2014/main" id="{EBB27BE1-1A2B-F64B-85A8-23A3A8F6612F}"/>
              </a:ext>
            </a:extLst>
          </p:cNvPr>
          <p:cNvSpPr/>
          <p:nvPr/>
        </p:nvSpPr>
        <p:spPr>
          <a:xfrm>
            <a:off x="7899620" y="4342738"/>
            <a:ext cx="3454179" cy="1637968"/>
          </a:xfrm>
          <a:prstGeom prst="wedgeRoundRectCallout">
            <a:avLst>
              <a:gd name="adj1" fmla="val -56844"/>
              <a:gd name="adj2" fmla="val 650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3BF96-22C5-604F-8DD1-A6934B7A8B94}"/>
              </a:ext>
            </a:extLst>
          </p:cNvPr>
          <p:cNvSpPr/>
          <p:nvPr/>
        </p:nvSpPr>
        <p:spPr>
          <a:xfrm>
            <a:off x="8022534" y="1881664"/>
            <a:ext cx="32441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PragmaticaSanPin"/>
              </a:rPr>
              <a:t>Вам поступил звонок на мобильный телефон с незнакомого номера. В начале разговора человек называет своё имя и представляется сотрудником банка, в котором у вас есть открытые продукты. После этого он сообщает, что на ваш банк была совершена хакерская атака. Для того чтобы обезопасить ваши финансы, он предлагает сменить </a:t>
            </a:r>
            <a:r>
              <a:rPr lang="en" sz="1050" dirty="0">
                <a:latin typeface="PragmaticaSanPin"/>
              </a:rPr>
              <a:t>PIN-</a:t>
            </a:r>
            <a:r>
              <a:rPr lang="ru-RU" sz="1050" dirty="0">
                <a:latin typeface="PragmaticaSanPin"/>
              </a:rPr>
              <a:t>код на вашей карте. Для этого нужно назвать старый </a:t>
            </a:r>
            <a:r>
              <a:rPr lang="en" sz="1050" dirty="0">
                <a:latin typeface="PragmaticaSanPin"/>
              </a:rPr>
              <a:t>PIN-</a:t>
            </a:r>
            <a:r>
              <a:rPr lang="ru-RU" sz="1050" dirty="0">
                <a:latin typeface="PragmaticaSanPin"/>
              </a:rPr>
              <a:t>код и придумать новый. Как вы поступите? </a:t>
            </a:r>
            <a:endParaRPr lang="ru-RU" sz="10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3B4397-0F90-ED40-BA62-4DB47EEB2D9E}"/>
              </a:ext>
            </a:extLst>
          </p:cNvPr>
          <p:cNvSpPr/>
          <p:nvPr/>
        </p:nvSpPr>
        <p:spPr>
          <a:xfrm>
            <a:off x="8022534" y="4561557"/>
            <a:ext cx="3367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ragmaticaSanPin"/>
              </a:rPr>
              <a:t>Вам поступило СМС-сообщение от незнакомого номера о снятии денег с вашей карты (указаны последние 4 цифры номера кар- ты). В конце указан номер телефона, куда нужно позвонить </a:t>
            </a:r>
            <a:r>
              <a:rPr lang="en-US" sz="1200" dirty="0">
                <a:latin typeface="PragmaticaSanPin"/>
              </a:rPr>
              <a:t> </a:t>
            </a:r>
            <a:r>
              <a:rPr lang="ru-RU" sz="1200" dirty="0">
                <a:latin typeface="PragmaticaSanPin"/>
              </a:rPr>
              <a:t>в случае, если вы не совершали данную операцию. Что будете делать? </a:t>
            </a:r>
            <a:endParaRPr lang="ru-RU" sz="1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CE758B-3288-C24C-840E-63BB9F61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92" y="5870741"/>
            <a:ext cx="850734" cy="8507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AA167F-E8BD-0A4A-BCB7-34A6776CB7EC}"/>
              </a:ext>
            </a:extLst>
          </p:cNvPr>
          <p:cNvSpPr/>
          <p:nvPr/>
        </p:nvSpPr>
        <p:spPr>
          <a:xfrm>
            <a:off x="1919700" y="6020856"/>
            <a:ext cx="5508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</a:rPr>
              <a:t>Как обманывают мошенники в цифровом мире? // Телефонное и смс-мошенничество. </a:t>
            </a:r>
            <a:endParaRPr lang="ru-RU" sz="14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000049-7982-7942-942D-3FDCFCFB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6" y="6023456"/>
            <a:ext cx="74304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3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вопрос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B0C1D-965C-AC47-A5E9-CA53FA10AA1C}"/>
              </a:ext>
            </a:extLst>
          </p:cNvPr>
          <p:cNvSpPr txBox="1"/>
          <p:nvPr/>
        </p:nvSpPr>
        <p:spPr>
          <a:xfrm>
            <a:off x="409081" y="2113667"/>
            <a:ext cx="1154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Вам поступил звонок на мобильный телефон с незнакомого номера.</a:t>
            </a:r>
            <a:r>
              <a:rPr lang="en-US" dirty="0"/>
              <a:t> </a:t>
            </a:r>
            <a:r>
              <a:rPr lang="ru-RU" dirty="0"/>
              <a:t>Девушка представилась сотрудницей банка.  После этого она произнесла ваши имя и отчество и попросила их подтвердить. </a:t>
            </a:r>
            <a:endParaRPr lang="ru-RU" sz="24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1F13FBD-269A-1C48-B48C-D3D63F8B02C2}"/>
              </a:ext>
            </a:extLst>
          </p:cNvPr>
          <p:cNvCxnSpPr>
            <a:cxnSpLocks/>
          </p:cNvCxnSpPr>
          <p:nvPr/>
        </p:nvCxnSpPr>
        <p:spPr>
          <a:xfrm>
            <a:off x="345464" y="1604614"/>
            <a:ext cx="0" cy="1622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F806ABEF-6232-2B4D-9E22-DB78D92D54AB}"/>
              </a:ext>
            </a:extLst>
          </p:cNvPr>
          <p:cNvSpPr/>
          <p:nvPr/>
        </p:nvSpPr>
        <p:spPr>
          <a:xfrm>
            <a:off x="409082" y="4439796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Уточнить цель звонка</a:t>
            </a:r>
          </a:p>
        </p:txBody>
      </p:sp>
      <p:sp>
        <p:nvSpPr>
          <p:cNvPr id="19" name="Скругленный прямоугольник 18">
            <a:hlinkClick r:id="rId3" action="ppaction://hlinksldjump"/>
            <a:extLst>
              <a:ext uri="{FF2B5EF4-FFF2-40B4-BE49-F238E27FC236}">
                <a16:creationId xmlns:a16="http://schemas.microsoft.com/office/drawing/2014/main" id="{F6AA88EA-0897-9A46-919E-DB2C84E9FCBA}"/>
              </a:ext>
            </a:extLst>
          </p:cNvPr>
          <p:cNvSpPr/>
          <p:nvPr/>
        </p:nvSpPr>
        <p:spPr>
          <a:xfrm>
            <a:off x="409081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Подтвердить словом «Да»</a:t>
            </a:r>
          </a:p>
        </p:txBody>
      </p:sp>
      <p:sp>
        <p:nvSpPr>
          <p:cNvPr id="20" name="Скругленный прямоугольник 19">
            <a:hlinkClick r:id="rId4" action="ppaction://hlinksldjump"/>
            <a:extLst>
              <a:ext uri="{FF2B5EF4-FFF2-40B4-BE49-F238E27FC236}">
                <a16:creationId xmlns:a16="http://schemas.microsoft.com/office/drawing/2014/main" id="{DF723276-7976-0A49-8389-86717C565327}"/>
              </a:ext>
            </a:extLst>
          </p:cNvPr>
          <p:cNvSpPr/>
          <p:nvPr/>
        </p:nvSpPr>
        <p:spPr>
          <a:xfrm>
            <a:off x="6157212" y="4417124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Прекратить разговор </a:t>
            </a:r>
          </a:p>
        </p:txBody>
      </p:sp>
      <p:sp>
        <p:nvSpPr>
          <p:cNvPr id="21" name="Скругленный прямоугольник 20">
            <a:hlinkClick r:id="rId5" action="ppaction://hlinksldjump"/>
            <a:extLst>
              <a:ext uri="{FF2B5EF4-FFF2-40B4-BE49-F238E27FC236}">
                <a16:creationId xmlns:a16="http://schemas.microsoft.com/office/drawing/2014/main" id="{AA203A5D-87DD-7042-B9E4-657F9BA411F5}"/>
              </a:ext>
            </a:extLst>
          </p:cNvPr>
          <p:cNvSpPr/>
          <p:nvPr/>
        </p:nvSpPr>
        <p:spPr>
          <a:xfrm>
            <a:off x="6157213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Попросить перезвонить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913D8-8E81-1A4F-99C7-2C598CFCB723}"/>
              </a:ext>
            </a:extLst>
          </p:cNvPr>
          <p:cNvSpPr txBox="1"/>
          <p:nvPr/>
        </p:nvSpPr>
        <p:spPr>
          <a:xfrm>
            <a:off x="4718535" y="3403895"/>
            <a:ext cx="287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ea"/>
                <a:ea typeface="+mj-ea"/>
              </a:rPr>
              <a:t>Как лучше поступить?</a:t>
            </a:r>
          </a:p>
        </p:txBody>
      </p:sp>
    </p:spTree>
    <p:extLst>
      <p:ext uri="{BB962C8B-B14F-4D97-AF65-F5344CB8AC3E}">
        <p14:creationId xmlns:p14="http://schemas.microsoft.com/office/powerpoint/2010/main" val="339066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3753016" y="3340260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Совершенно верно! </a:t>
            </a:r>
          </a:p>
          <a:p>
            <a:r>
              <a:rPr lang="ru-RU" sz="2800" dirty="0"/>
              <a:t>Это лучший выход из этой ситуации.</a:t>
            </a:r>
          </a:p>
        </p:txBody>
      </p:sp>
      <p:pic>
        <p:nvPicPr>
          <p:cNvPr id="1026" name="Picture 2" descr="Party Popper on Apple iOS 14.6">
            <a:extLst>
              <a:ext uri="{FF2B5EF4-FFF2-40B4-BE49-F238E27FC236}">
                <a16:creationId xmlns:a16="http://schemas.microsoft.com/office/drawing/2014/main" id="{EF5A2FB9-50AF-E249-AAD4-C19F8B15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0" y="29293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217750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35357" y="3124815"/>
            <a:ext cx="8761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Такой выбор подразумевает ведение дальнейшего разговора, из которого могут быть получены ваши данные или запись голоса!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4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75113" y="2679542"/>
            <a:ext cx="8761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Такая просьба не решит проблему, а только её отсрочит. Звонок повторится и снова появится необходимость принимать решение о дальнейших действиях. Ответ неверен!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05880" y="5629061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7" name="Picture 2" descr="Thinking Face on Apple iOS 14.6">
            <a:extLst>
              <a:ext uri="{FF2B5EF4-FFF2-40B4-BE49-F238E27FC236}">
                <a16:creationId xmlns:a16="http://schemas.microsoft.com/office/drawing/2014/main" id="{361E538D-A3DE-1749-AE96-EDCBD095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4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03552" y="3124815"/>
            <a:ext cx="8761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Ответ не верный! Мошенники могут использовать запись голоса для совершения финансовых действий от вашего имени. 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3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82919" y="53222"/>
            <a:ext cx="6470099" cy="1008000"/>
          </a:xfrm>
          <a:prstGeom prst="rect">
            <a:avLst/>
          </a:prstGeom>
          <a:noFill/>
          <a:ln w="76200">
            <a:noFill/>
          </a:ln>
          <a:effectLst>
            <a:reflection blurRad="546100" stA="4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этом уроке</a:t>
            </a:r>
            <a:endParaRPr lang="ru-RU" dirty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06287" y="1779687"/>
            <a:ext cx="68722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УЗНАЕТЕ: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развивается цифровой мир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 такое социальная инженерия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мошенники  в цифровом мире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СМОЖЕТЕ НАУЧИТЬСЯ: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Узнавать мошенников, использующих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-телефонию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Отличать оригинальные сайты от фишинговых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Защищать свои данные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снифферинга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Опознавать считывающие устройства на банкоматах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2116017"/>
            <a:ext cx="1339361" cy="1339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7" y="2116017"/>
            <a:ext cx="1497621" cy="1497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3" y="3930348"/>
            <a:ext cx="1397790" cy="1397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4132571"/>
            <a:ext cx="1132489" cy="11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25"/>
          <a:stretch/>
        </p:blipFill>
        <p:spPr>
          <a:xfrm>
            <a:off x="135504" y="1461376"/>
            <a:ext cx="5960496" cy="487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5008" y="1875212"/>
            <a:ext cx="516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Рассмотрите ситуацию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E0C1FE-2BB7-D04B-A568-A30F05E083D3}"/>
              </a:ext>
            </a:extLst>
          </p:cNvPr>
          <p:cNvSpPr/>
          <p:nvPr/>
        </p:nvSpPr>
        <p:spPr>
          <a:xfrm>
            <a:off x="6517787" y="2455604"/>
            <a:ext cx="5043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ragmaticaSanPin"/>
              </a:rPr>
              <a:t>При оплате билета на концерт из рекламы в социальной сети открылась ссылка: </a:t>
            </a:r>
            <a:r>
              <a:rPr lang="en" sz="2000" dirty="0">
                <a:latin typeface="PragmaticaSanPin"/>
              </a:rPr>
              <a:t>http://</a:t>
            </a:r>
            <a:r>
              <a:rPr lang="en" sz="2000" dirty="0" err="1">
                <a:latin typeface="PragmaticaSanPin"/>
              </a:rPr>
              <a:t>billetiki.ty</a:t>
            </a:r>
            <a:r>
              <a:rPr lang="en" sz="2000" dirty="0">
                <a:latin typeface="PragmaticaSanPin"/>
              </a:rPr>
              <a:t>. </a:t>
            </a:r>
            <a:endParaRPr lang="ru-RU" sz="2000" dirty="0">
              <a:latin typeface="PragmaticaSanPin"/>
            </a:endParaRPr>
          </a:p>
          <a:p>
            <a:endParaRPr lang="ru-RU" sz="2000" dirty="0">
              <a:latin typeface="PragmaticaSanPin"/>
            </a:endParaRPr>
          </a:p>
          <a:p>
            <a:r>
              <a:rPr lang="ru-RU" sz="2000" dirty="0">
                <a:latin typeface="PragmaticaSanPin"/>
              </a:rPr>
              <a:t>Будете продолжать покупку? 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0CFA06-7041-C540-8A07-668FC8DE1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522" y="4820408"/>
            <a:ext cx="1087411" cy="10874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4E23B03-ECC2-6344-BE3A-AA7108F8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33" y="5102503"/>
            <a:ext cx="74304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76B20D-EBB8-6A44-8552-B52CFEB37F2F}"/>
              </a:ext>
            </a:extLst>
          </p:cNvPr>
          <p:cNvSpPr/>
          <p:nvPr/>
        </p:nvSpPr>
        <p:spPr>
          <a:xfrm>
            <a:off x="8111346" y="4994781"/>
            <a:ext cx="3756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</a:rPr>
              <a:t>Защита от </a:t>
            </a:r>
            <a:r>
              <a:rPr lang="ru-RU" sz="1400" dirty="0" err="1">
                <a:latin typeface="Roboto" panose="02000000000000000000" pitchFamily="2" charset="0"/>
              </a:rPr>
              <a:t>фишинга</a:t>
            </a:r>
            <a:r>
              <a:rPr lang="ru-RU" sz="1400" dirty="0">
                <a:latin typeface="Roboto" panose="02000000000000000000" pitchFamily="2" charset="0"/>
              </a:rPr>
              <a:t>. Как определить поддельный сайт и не попасть на уловки мошенников?</a:t>
            </a:r>
            <a:endParaRPr lang="ru-RU" sz="14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2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980" y="268452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вопрос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B0C1D-965C-AC47-A5E9-CA53FA10AA1C}"/>
              </a:ext>
            </a:extLst>
          </p:cNvPr>
          <p:cNvSpPr txBox="1"/>
          <p:nvPr/>
        </p:nvSpPr>
        <p:spPr>
          <a:xfrm>
            <a:off x="409081" y="1726530"/>
            <a:ext cx="11549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 решили заказать несколько книг через интернет-магазин. Зашли на один из сайтов книжных магазинов, нашли нужные книги и сформировали заказ. Перед оплатой вы вспомнили, что бывают поддельные сайты и решили проверить, не является ли этот сайт таковым.</a:t>
            </a:r>
            <a:endParaRPr lang="ru-RU" sz="24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1F13FBD-269A-1C48-B48C-D3D63F8B02C2}"/>
              </a:ext>
            </a:extLst>
          </p:cNvPr>
          <p:cNvCxnSpPr>
            <a:cxnSpLocks/>
          </p:cNvCxnSpPr>
          <p:nvPr/>
        </p:nvCxnSpPr>
        <p:spPr>
          <a:xfrm>
            <a:off x="345464" y="1604614"/>
            <a:ext cx="0" cy="1622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F806ABEF-6232-2B4D-9E22-DB78D92D54AB}"/>
              </a:ext>
            </a:extLst>
          </p:cNvPr>
          <p:cNvSpPr/>
          <p:nvPr/>
        </p:nvSpPr>
        <p:spPr>
          <a:xfrm>
            <a:off x="409082" y="4439796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Произвести оплату</a:t>
            </a:r>
          </a:p>
        </p:txBody>
      </p:sp>
      <p:sp>
        <p:nvSpPr>
          <p:cNvPr id="19" name="Скругленный прямоугольник 18">
            <a:hlinkClick r:id="rId3" action="ppaction://hlinksldjump"/>
            <a:extLst>
              <a:ext uri="{FF2B5EF4-FFF2-40B4-BE49-F238E27FC236}">
                <a16:creationId xmlns:a16="http://schemas.microsoft.com/office/drawing/2014/main" id="{F6AA88EA-0897-9A46-919E-DB2C84E9FCBA}"/>
              </a:ext>
            </a:extLst>
          </p:cNvPr>
          <p:cNvSpPr/>
          <p:nvPr/>
        </p:nvSpPr>
        <p:spPr>
          <a:xfrm>
            <a:off x="409081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Рассказать друзьям о том, что нашли фишинговый сайт </a:t>
            </a:r>
          </a:p>
        </p:txBody>
      </p:sp>
      <p:sp>
        <p:nvSpPr>
          <p:cNvPr id="20" name="Скругленный прямоугольник 19">
            <a:hlinkClick r:id="rId2" action="ppaction://hlinksldjump"/>
            <a:extLst>
              <a:ext uri="{FF2B5EF4-FFF2-40B4-BE49-F238E27FC236}">
                <a16:creationId xmlns:a16="http://schemas.microsoft.com/office/drawing/2014/main" id="{DF723276-7976-0A49-8389-86717C565327}"/>
              </a:ext>
            </a:extLst>
          </p:cNvPr>
          <p:cNvSpPr/>
          <p:nvPr/>
        </p:nvSpPr>
        <p:spPr>
          <a:xfrm>
            <a:off x="6157212" y="4417124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Проверить отзывы на сайт</a:t>
            </a:r>
          </a:p>
        </p:txBody>
      </p:sp>
      <p:sp>
        <p:nvSpPr>
          <p:cNvPr id="21" name="Скругленный прямоугольник 20">
            <a:hlinkClick r:id="rId4" action="ppaction://hlinksldjump"/>
            <a:extLst>
              <a:ext uri="{FF2B5EF4-FFF2-40B4-BE49-F238E27FC236}">
                <a16:creationId xmlns:a16="http://schemas.microsoft.com/office/drawing/2014/main" id="{AA203A5D-87DD-7042-B9E4-657F9BA411F5}"/>
              </a:ext>
            </a:extLst>
          </p:cNvPr>
          <p:cNvSpPr/>
          <p:nvPr/>
        </p:nvSpPr>
        <p:spPr>
          <a:xfrm>
            <a:off x="6157213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Отказаться от оплаты заказа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913D8-8E81-1A4F-99C7-2C598CFCB723}"/>
              </a:ext>
            </a:extLst>
          </p:cNvPr>
          <p:cNvSpPr txBox="1"/>
          <p:nvPr/>
        </p:nvSpPr>
        <p:spPr>
          <a:xfrm>
            <a:off x="2846567" y="3977445"/>
            <a:ext cx="696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ea"/>
                <a:ea typeface="+mj-ea"/>
              </a:rPr>
              <a:t>Как будет правильно поступить в данной ситуации?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7FF0AC-56E5-CE4D-904A-8BE3BE82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34" y="3318942"/>
            <a:ext cx="11728172" cy="346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C6C96A-549B-9342-93F4-C887A49BED02}"/>
              </a:ext>
            </a:extLst>
          </p:cNvPr>
          <p:cNvSpPr txBox="1"/>
          <p:nvPr/>
        </p:nvSpPr>
        <p:spPr>
          <a:xfrm>
            <a:off x="2122999" y="3292509"/>
            <a:ext cx="59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knigivprok.ru/oplata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9308BF-1AB0-F248-A9CB-EAE43C6E04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894894" y="3400264"/>
            <a:ext cx="149951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3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3753016" y="3340260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Совершенно верно! </a:t>
            </a:r>
          </a:p>
          <a:p>
            <a:r>
              <a:rPr lang="ru-RU" sz="2800" dirty="0"/>
              <a:t>Это лучший выход из этой ситуации.</a:t>
            </a:r>
          </a:p>
        </p:txBody>
      </p:sp>
      <p:pic>
        <p:nvPicPr>
          <p:cNvPr id="1026" name="Picture 2" descr="Party Popper on Apple iOS 14.6">
            <a:extLst>
              <a:ext uri="{FF2B5EF4-FFF2-40B4-BE49-F238E27FC236}">
                <a16:creationId xmlns:a16="http://schemas.microsoft.com/office/drawing/2014/main" id="{EF5A2FB9-50AF-E249-AAD4-C19F8B15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0" y="29293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14440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3609891" y="2568008"/>
            <a:ext cx="7577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Сайт не является поддельным, но всё-таки лучше проверить отзывы! </a:t>
            </a:r>
          </a:p>
          <a:p>
            <a:r>
              <a:rPr lang="ru-RU" sz="2800" dirty="0"/>
              <a:t>Возможно, у них плохо работает доставка и лучше поискать книги в другом магазине.</a:t>
            </a:r>
          </a:p>
        </p:txBody>
      </p:sp>
      <p:pic>
        <p:nvPicPr>
          <p:cNvPr id="1026" name="Picture 2" descr="Party Popper on Apple iOS 14.6">
            <a:extLst>
              <a:ext uri="{FF2B5EF4-FFF2-40B4-BE49-F238E27FC236}">
                <a16:creationId xmlns:a16="http://schemas.microsoft.com/office/drawing/2014/main" id="{EF5A2FB9-50AF-E249-AAD4-C19F8B15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0" y="29293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val="210580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35357" y="3124815"/>
            <a:ext cx="8761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Сайт не является поддельным, поэтому обвинения могут быть расценены, как клевета!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4151906" y="5645426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84" y="30553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4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75113" y="3110429"/>
            <a:ext cx="8761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Сайт не является поддельным, поэтому отказываться от заказа не стоит!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3944510" y="5478449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2" y="282548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7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176850" y="6419356"/>
            <a:ext cx="2743200" cy="365125"/>
          </a:xfrm>
        </p:spPr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46092"/>
            <a:ext cx="6523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Снифферинг</a:t>
            </a:r>
            <a:endParaRPr lang="en-US" sz="32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скимминг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571"/>
          <a:stretch/>
        </p:blipFill>
        <p:spPr>
          <a:xfrm>
            <a:off x="7156174" y="1544429"/>
            <a:ext cx="3903347" cy="3149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ACDA05-372A-2E48-8117-00FB26D27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73" y="1376607"/>
            <a:ext cx="4196421" cy="33171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2D43F8-1088-2E48-9CF4-44BE8E3906B5}"/>
              </a:ext>
            </a:extLst>
          </p:cNvPr>
          <p:cNvSpPr/>
          <p:nvPr/>
        </p:nvSpPr>
        <p:spPr>
          <a:xfrm>
            <a:off x="322971" y="4830100"/>
            <a:ext cx="5012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 встрече в кафе с друзьями вы заметили, что они все подключились к </a:t>
            </a:r>
            <a:r>
              <a:rPr lang="en" sz="1400" dirty="0"/>
              <a:t>Wi-Fi </a:t>
            </a:r>
            <a:r>
              <a:rPr lang="ru-RU" sz="1400" dirty="0"/>
              <a:t>сети. Какие </a:t>
            </a:r>
            <a:r>
              <a:rPr lang="ru-RU" sz="1400" dirty="0" err="1"/>
              <a:t>действия</a:t>
            </a:r>
            <a:r>
              <a:rPr lang="ru-RU" sz="1400" dirty="0"/>
              <a:t> вы посоветуете друзьям не совершать, используя подобные сети?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BF086-8FE6-A746-A0FD-2416106EC28B}"/>
              </a:ext>
            </a:extLst>
          </p:cNvPr>
          <p:cNvSpPr txBox="1"/>
          <p:nvPr/>
        </p:nvSpPr>
        <p:spPr>
          <a:xfrm>
            <a:off x="5733273" y="4827564"/>
            <a:ext cx="6135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Вам необходимо снять с банковской карты денежные средства. В доступном радиусе есть два банкомата. Один из них стоит на парковке рядом с магазином в 100 метрах от вас, другой в отделении банка на расстоянии 500 метров. Какой банкомат вы выберите и почему? 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FA86683A-0BA4-6F49-894C-914529B32FC4}"/>
              </a:ext>
            </a:extLst>
          </p:cNvPr>
          <p:cNvSpPr/>
          <p:nvPr/>
        </p:nvSpPr>
        <p:spPr>
          <a:xfrm>
            <a:off x="6278880" y="5848563"/>
            <a:ext cx="2115046" cy="503900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Банкомат на парковке</a:t>
            </a:r>
          </a:p>
        </p:txBody>
      </p:sp>
      <p:sp>
        <p:nvSpPr>
          <p:cNvPr id="10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E459BFAF-38F8-5B45-9B1A-4342261C4D97}"/>
              </a:ext>
            </a:extLst>
          </p:cNvPr>
          <p:cNvSpPr/>
          <p:nvPr/>
        </p:nvSpPr>
        <p:spPr>
          <a:xfrm>
            <a:off x="8924677" y="5848563"/>
            <a:ext cx="2115046" cy="503900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Банкомат в отделении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63EA6C-33A8-CF4C-B731-D7EA1EDEC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20" y="5830374"/>
            <a:ext cx="954107" cy="95410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F7FFB64-99EE-C048-8F97-BDCD58CC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7" y="6045817"/>
            <a:ext cx="74304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5229C3-2EAD-694F-B5A9-7CD914F5209E}"/>
              </a:ext>
            </a:extLst>
          </p:cNvPr>
          <p:cNvSpPr/>
          <p:nvPr/>
        </p:nvSpPr>
        <p:spPr>
          <a:xfrm>
            <a:off x="1921183" y="6030676"/>
            <a:ext cx="3734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</a:rPr>
              <a:t>Чем опасен общественный </a:t>
            </a:r>
            <a:r>
              <a:rPr lang="en" sz="1400" dirty="0">
                <a:latin typeface="Roboto" panose="02000000000000000000" pitchFamily="2" charset="0"/>
              </a:rPr>
              <a:t>Wi-Fi? </a:t>
            </a:r>
            <a:r>
              <a:rPr lang="ru-RU" sz="1400" dirty="0">
                <a:latin typeface="Roboto" panose="02000000000000000000" pitchFamily="2" charset="0"/>
              </a:rPr>
              <a:t>Мошенничество в интернете.</a:t>
            </a:r>
            <a:endParaRPr lang="ru-RU" sz="14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8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4847644" y="2328109"/>
            <a:ext cx="249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Ответ верный!</a:t>
            </a:r>
          </a:p>
        </p:txBody>
      </p:sp>
      <p:pic>
        <p:nvPicPr>
          <p:cNvPr id="1026" name="Picture 2" descr="Party Popper on Apple iOS 14.6">
            <a:extLst>
              <a:ext uri="{FF2B5EF4-FFF2-40B4-BE49-F238E27FC236}">
                <a16:creationId xmlns:a16="http://schemas.microsoft.com/office/drawing/2014/main" id="{EF5A2FB9-50AF-E249-AAD4-C19F8B15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41" y="2012587"/>
            <a:ext cx="1154265" cy="11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>
            <a:hlinkClick r:id="rId3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3933246" y="5661329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Продолжить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D4F0C-5D86-1E4D-B6DC-C8FD5EF16685}"/>
              </a:ext>
            </a:extLst>
          </p:cNvPr>
          <p:cNvSpPr txBox="1"/>
          <p:nvPr/>
        </p:nvSpPr>
        <p:spPr>
          <a:xfrm>
            <a:off x="842837" y="4006672"/>
            <a:ext cx="1066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Мошенникам будет сложно подобраться к вашим финансам. Но не </a:t>
            </a:r>
            <a:r>
              <a:rPr lang="ru-RU" dirty="0" err="1"/>
              <a:t>забывайте</a:t>
            </a:r>
            <a:r>
              <a:rPr lang="ru-RU" dirty="0"/>
              <a:t>, мошенники постоянно придумывают новые уловки и схемы обмана. Будьте начеку и </a:t>
            </a:r>
            <a:r>
              <a:rPr lang="ru-RU" dirty="0" err="1"/>
              <a:t>изучайте</a:t>
            </a:r>
            <a:r>
              <a:rPr lang="ru-RU" dirty="0"/>
              <a:t> финансовую грамотность!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137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пропуск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24B81-AFAB-6747-A673-F06E99DAED09}"/>
              </a:ext>
            </a:extLst>
          </p:cNvPr>
          <p:cNvSpPr txBox="1"/>
          <p:nvPr/>
        </p:nvSpPr>
        <p:spPr>
          <a:xfrm>
            <a:off x="2935357" y="3124815"/>
            <a:ext cx="8761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Банкомат на парковке менее защищён от мошенников. Ответ неверный! </a:t>
            </a:r>
          </a:p>
        </p:txBody>
      </p:sp>
      <p:sp>
        <p:nvSpPr>
          <p:cNvPr id="3" name="Пятиугольник 2">
            <a:hlinkClick r:id="rId2" action="ppaction://hlinksldjump"/>
            <a:extLst>
              <a:ext uri="{FF2B5EF4-FFF2-40B4-BE49-F238E27FC236}">
                <a16:creationId xmlns:a16="http://schemas.microsoft.com/office/drawing/2014/main" id="{AEA929C1-4999-954C-8C3D-43314B678CAA}"/>
              </a:ext>
            </a:extLst>
          </p:cNvPr>
          <p:cNvSpPr/>
          <p:nvPr/>
        </p:nvSpPr>
        <p:spPr>
          <a:xfrm>
            <a:off x="3947511" y="5666942"/>
            <a:ext cx="3411109" cy="469127"/>
          </a:xfrm>
          <a:prstGeom prst="homePlate">
            <a:avLst/>
          </a:prstGeom>
          <a:solidFill>
            <a:srgbClr val="36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Попробовать снова</a:t>
            </a:r>
          </a:p>
        </p:txBody>
      </p:sp>
      <p:pic>
        <p:nvPicPr>
          <p:cNvPr id="3074" name="Picture 2" descr="Thinking Face on Apple iOS 14.6">
            <a:extLst>
              <a:ext uri="{FF2B5EF4-FFF2-40B4-BE49-F238E27FC236}">
                <a16:creationId xmlns:a16="http://schemas.microsoft.com/office/drawing/2014/main" id="{CBF67781-8B6D-6245-BFB7-B8E1E76A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50" y="283986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3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176F4-D193-9F41-A163-50ADAC73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04" y="155117"/>
            <a:ext cx="5257800" cy="8355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Подведём</a:t>
            </a:r>
            <a:r>
              <a:rPr lang="ru-RU" sz="3200" dirty="0"/>
              <a:t> </a:t>
            </a:r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E0C7B-3B02-8B45-8079-71D39242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7858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365596"/>
                </a:solidFill>
              </a:rPr>
              <a:t>Продолжите фразы:</a:t>
            </a:r>
          </a:p>
          <a:p>
            <a:pPr marL="0" indent="0">
              <a:buNone/>
            </a:pPr>
            <a:endParaRPr lang="ru-RU" dirty="0">
              <a:solidFill>
                <a:srgbClr val="36559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365596"/>
                </a:solidFill>
              </a:rPr>
              <a:t>На уроке я узнал(а) …</a:t>
            </a:r>
          </a:p>
          <a:p>
            <a:pPr marL="0" indent="0">
              <a:buNone/>
            </a:pPr>
            <a:endParaRPr lang="ru-RU" dirty="0">
              <a:solidFill>
                <a:srgbClr val="36559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365596"/>
                </a:solidFill>
              </a:rPr>
              <a:t>На уроке я научился(ась) … </a:t>
            </a:r>
          </a:p>
          <a:p>
            <a:pPr marL="0" indent="0">
              <a:buNone/>
            </a:pPr>
            <a:endParaRPr lang="ru-RU" dirty="0">
              <a:solidFill>
                <a:srgbClr val="36559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365596"/>
                </a:solidFill>
              </a:rPr>
              <a:t>Это мне обязательно пригодится, когда я 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1ACAFB-72C0-C944-8F3D-821D21BA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0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" y="1382169"/>
            <a:ext cx="4275267" cy="4974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638" y="6400413"/>
            <a:ext cx="557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Прогноз технического директора компании </a:t>
            </a:r>
            <a:r>
              <a:rPr lang="en-US" sz="1200" dirty="0"/>
              <a:t>Google </a:t>
            </a:r>
            <a:r>
              <a:rPr lang="ru-RU" sz="1200" dirty="0"/>
              <a:t>Рэя Курцвейла в 2015 году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9784" y="1832035"/>
            <a:ext cx="5465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Подумайте и обсудите:</a:t>
            </a:r>
          </a:p>
          <a:p>
            <a:endParaRPr lang="ru-RU" sz="24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главные тенденции в изменении мира вы наблюдаете?</a:t>
            </a: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влияние на людей оказывает повсеместная цифровизация? </a:t>
            </a: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Представленный прогноз вам кажется реалистичным? Приведите аргументы, подтверждающие вашу точку зрения. </a:t>
            </a: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какими трудностями могут столкнуться люди в ближайшие два десятилетия? </a:t>
            </a: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C5FBB-134B-AD80-19D4-1E56E5FB0440}"/>
              </a:ext>
            </a:extLst>
          </p:cNvPr>
          <p:cNvSpPr txBox="1"/>
          <p:nvPr/>
        </p:nvSpPr>
        <p:spPr>
          <a:xfrm>
            <a:off x="184638" y="263769"/>
            <a:ext cx="611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изменяется мир  </a:t>
            </a:r>
          </a:p>
        </p:txBody>
      </p:sp>
    </p:spTree>
    <p:extLst>
      <p:ext uri="{BB962C8B-B14F-4D97-AF65-F5344CB8AC3E}">
        <p14:creationId xmlns:p14="http://schemas.microsoft.com/office/powerpoint/2010/main" val="198653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7AE54-1E19-2C45-96A0-AA5A19F52CA6}"/>
              </a:ext>
            </a:extLst>
          </p:cNvPr>
          <p:cNvSpPr txBox="1"/>
          <p:nvPr/>
        </p:nvSpPr>
        <p:spPr>
          <a:xfrm>
            <a:off x="98404" y="2365671"/>
            <a:ext cx="65886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чек-лист проверки  финансовой ситуации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разработать алгоритм проверки ситуации на возможные угрозы социальной инженерии. Используйте материалы всего урока.  </a:t>
            </a:r>
          </a:p>
          <a:p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Пользуясь различными средствами оформления представьте результат своей деятельности.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0C4FDE-4CD5-8C46-8970-668C21F2C82B}"/>
              </a:ext>
            </a:extLst>
          </p:cNvPr>
          <p:cNvSpPr/>
          <p:nvPr/>
        </p:nvSpPr>
        <p:spPr>
          <a:xfrm>
            <a:off x="168207" y="267551"/>
            <a:ext cx="405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</a:t>
            </a:r>
            <a:r>
              <a:rPr lang="ru-RU" sz="3200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157761-7CCE-E244-A050-D88B30FF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84" y="1685675"/>
            <a:ext cx="4536061" cy="43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22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hq.4choice.com/storage/images/proprivacy/2019/06/passwordmanagerstockimagejpg-featured_image-default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2735"/>
            <a:ext cx="12135173" cy="69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араллелограмм 9"/>
          <p:cNvSpPr/>
          <p:nvPr/>
        </p:nvSpPr>
        <p:spPr>
          <a:xfrm>
            <a:off x="6337782" y="0"/>
            <a:ext cx="5854218" cy="6984000"/>
          </a:xfrm>
          <a:custGeom>
            <a:avLst/>
            <a:gdLst>
              <a:gd name="connsiteX0" fmla="*/ 0 w 8587983"/>
              <a:gd name="connsiteY0" fmla="*/ 6858000 h 6858000"/>
              <a:gd name="connsiteX1" fmla="*/ 1714500 w 8587983"/>
              <a:gd name="connsiteY1" fmla="*/ 0 h 6858000"/>
              <a:gd name="connsiteX2" fmla="*/ 8587983 w 8587983"/>
              <a:gd name="connsiteY2" fmla="*/ 0 h 6858000"/>
              <a:gd name="connsiteX3" fmla="*/ 6873483 w 8587983"/>
              <a:gd name="connsiteY3" fmla="*/ 6858000 h 6858000"/>
              <a:gd name="connsiteX4" fmla="*/ 0 w 8587983"/>
              <a:gd name="connsiteY4" fmla="*/ 6858000 h 6858000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587983 w 8633010"/>
              <a:gd name="connsiteY2" fmla="*/ 0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  <a:gd name="connsiteX0" fmla="*/ 0 w 8633010"/>
              <a:gd name="connsiteY0" fmla="*/ 6858000 h 6885709"/>
              <a:gd name="connsiteX1" fmla="*/ 1714500 w 8633010"/>
              <a:gd name="connsiteY1" fmla="*/ 0 h 6885709"/>
              <a:gd name="connsiteX2" fmla="*/ 8629547 w 8633010"/>
              <a:gd name="connsiteY2" fmla="*/ 13854 h 6885709"/>
              <a:gd name="connsiteX3" fmla="*/ 8633010 w 8633010"/>
              <a:gd name="connsiteY3" fmla="*/ 6885709 h 6885709"/>
              <a:gd name="connsiteX4" fmla="*/ 0 w 8633010"/>
              <a:gd name="connsiteY4" fmla="*/ 6858000 h 688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010" h="6885709">
                <a:moveTo>
                  <a:pt x="0" y="6858000"/>
                </a:moveTo>
                <a:lnTo>
                  <a:pt x="1714500" y="0"/>
                </a:lnTo>
                <a:lnTo>
                  <a:pt x="8629547" y="13854"/>
                </a:lnTo>
                <a:cubicBezTo>
                  <a:pt x="8630701" y="2304472"/>
                  <a:pt x="8631856" y="4595091"/>
                  <a:pt x="8633010" y="6885709"/>
                </a:cubicBez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2E74B4">
                  <a:shade val="30000"/>
                  <a:satMod val="115000"/>
                </a:srgbClr>
              </a:gs>
              <a:gs pos="50000">
                <a:srgbClr val="2E74B4">
                  <a:shade val="67500"/>
                  <a:satMod val="115000"/>
                </a:srgbClr>
              </a:gs>
              <a:gs pos="100000">
                <a:srgbClr val="2E74B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-24680" y="1124744"/>
            <a:ext cx="8986208" cy="1728192"/>
          </a:xfrm>
          <a:prstGeom prst="rect">
            <a:avLst/>
          </a:prstGeom>
          <a:gradFill flip="none" rotWithShape="1">
            <a:gsLst>
              <a:gs pos="0">
                <a:srgbClr val="0097CC">
                  <a:tint val="66000"/>
                  <a:satMod val="160000"/>
                  <a:lumMod val="98000"/>
                </a:srgbClr>
              </a:gs>
              <a:gs pos="50000">
                <a:srgbClr val="0097CC">
                  <a:tint val="44500"/>
                  <a:satMod val="160000"/>
                </a:srgbClr>
              </a:gs>
              <a:gs pos="100000">
                <a:srgbClr val="0097CC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endParaRPr lang="ru-RU" sz="4400" b="1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0793" y="1412776"/>
            <a:ext cx="6705749" cy="115212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комплексной программы формирования у школьников основ финансовой грамотности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10196" y="308347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БЕЗОПАСНОСТЬ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ЦИФРОВОМ МИРЕ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51384" y="1268760"/>
            <a:ext cx="1368152" cy="1421634"/>
            <a:chOff x="12504712" y="4077072"/>
            <a:chExt cx="2448272" cy="2520280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12504712" y="4149080"/>
              <a:ext cx="2448272" cy="2448272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https://ourfunnelfranchise.com/wp-content/uploads/2020/09/%E2%80%94Pngtree%E2%80%94vector-lock-icon_37781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6720" y="4077072"/>
              <a:ext cx="2327197" cy="232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A8879C-C76C-8448-BC06-BD113ADCDD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03" t="25000" r="65426" b="32143"/>
          <a:stretch/>
        </p:blipFill>
        <p:spPr bwMode="auto">
          <a:xfrm>
            <a:off x="426025" y="1124744"/>
            <a:ext cx="1729423" cy="17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11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изменяется мир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98" y="1561074"/>
            <a:ext cx="5264263" cy="362867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844609" y="5737225"/>
            <a:ext cx="5078578" cy="984250"/>
            <a:chOff x="6682306" y="5380707"/>
            <a:chExt cx="5078578" cy="9842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4" b="-2232"/>
            <a:stretch/>
          </p:blipFill>
          <p:spPr>
            <a:xfrm>
              <a:off x="6682306" y="5435361"/>
              <a:ext cx="2652047" cy="866333"/>
            </a:xfrm>
            <a:prstGeom prst="rect">
              <a:avLst/>
            </a:prstGeom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7130561" y="5380707"/>
              <a:ext cx="1755539" cy="9756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900" b="1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ФИНАНСЫ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9417776" y="5389314"/>
              <a:ext cx="2343108" cy="9756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900" b="1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ЦИФРОВОЙ МИР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8258" y="1702832"/>
            <a:ext cx="53984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Проанализируйте свои действия</a:t>
            </a:r>
          </a:p>
          <a:p>
            <a:endParaRPr lang="ru-RU" sz="20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Имеете ли вы карманные деньги (или заработанные)? Как вы их храните? </a:t>
            </a:r>
          </a:p>
          <a:p>
            <a:endParaRPr lang="ru-RU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совершении покупок, вы используете наличные деньги или банковскую карту? </a:t>
            </a:r>
          </a:p>
          <a:p>
            <a:endParaRPr lang="ru-RU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Совершаете ли вы покупки в интернете? </a:t>
            </a:r>
          </a:p>
          <a:p>
            <a:endParaRPr lang="ru-RU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вы обращаете внимание при выборе онлайн магазинов? </a:t>
            </a:r>
          </a:p>
          <a:p>
            <a:endParaRPr lang="ru-RU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Заголовок 3"/>
          <p:cNvSpPr txBox="1">
            <a:spLocks/>
          </p:cNvSpPr>
          <p:nvPr/>
        </p:nvSpPr>
        <p:spPr bwMode="auto">
          <a:xfrm>
            <a:off x="249929" y="105874"/>
            <a:ext cx="6055499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916698">
              <a:defRPr/>
            </a:pPr>
            <a:r>
              <a:rPr lang="ru-RU" alt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увеличения</a:t>
            </a:r>
            <a:endParaRPr lang="en-US" altLang="ru-RU" sz="32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6698">
              <a:defRPr/>
            </a:pPr>
            <a:r>
              <a:rPr lang="ru-RU" alt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мошенничеств</a:t>
            </a:r>
          </a:p>
        </p:txBody>
      </p:sp>
      <p:sp>
        <p:nvSpPr>
          <p:cNvPr id="102" name="Прямоугольник 101"/>
          <p:cNvSpPr/>
          <p:nvPr/>
        </p:nvSpPr>
        <p:spPr>
          <a:xfrm rot="10800000" flipV="1">
            <a:off x="1318572" y="5540241"/>
            <a:ext cx="96739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189DF8"/>
              </a:buClr>
              <a:buSzPct val="300000"/>
            </a:pPr>
            <a:r>
              <a:rPr lang="ru-RU" b="1" spc="-14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 БЕЗ ЗНАНИЙ О ЦИФРОВОЙ СРЕДЕ  </a:t>
            </a:r>
            <a:endParaRPr lang="en-US" b="1" spc="-14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Clr>
                <a:srgbClr val="189DF8"/>
              </a:buClr>
              <a:buSzPct val="300000"/>
            </a:pPr>
            <a:r>
              <a:rPr lang="ru-RU" b="1" spc="-14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позволяет эффективно решать повседневные задачи</a:t>
            </a:r>
          </a:p>
        </p:txBody>
      </p:sp>
      <p:sp>
        <p:nvSpPr>
          <p:cNvPr id="55" name="Oval 18">
            <a:extLst>
              <a:ext uri="{FF2B5EF4-FFF2-40B4-BE49-F238E27FC236}">
                <a16:creationId xmlns:a16="http://schemas.microsoft.com/office/drawing/2014/main" id="{FD03F669-2C1F-0A4C-9F2F-BED5CD1DF30F}"/>
              </a:ext>
            </a:extLst>
          </p:cNvPr>
          <p:cNvSpPr/>
          <p:nvPr/>
        </p:nvSpPr>
        <p:spPr>
          <a:xfrm>
            <a:off x="407368" y="1396353"/>
            <a:ext cx="505882" cy="50025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6777">
              <a:defRPr/>
            </a:pPr>
            <a:endParaRPr lang="en-US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Oval 24">
            <a:extLst>
              <a:ext uri="{FF2B5EF4-FFF2-40B4-BE49-F238E27FC236}">
                <a16:creationId xmlns:a16="http://schemas.microsoft.com/office/drawing/2014/main" id="{913A3005-A775-7D44-B096-763921525C52}"/>
              </a:ext>
            </a:extLst>
          </p:cNvPr>
          <p:cNvSpPr/>
          <p:nvPr/>
        </p:nvSpPr>
        <p:spPr>
          <a:xfrm>
            <a:off x="407368" y="2140999"/>
            <a:ext cx="505882" cy="50025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6777">
              <a:defRPr/>
            </a:pPr>
            <a:endParaRPr lang="en-US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Oval 29">
            <a:extLst>
              <a:ext uri="{FF2B5EF4-FFF2-40B4-BE49-F238E27FC236}">
                <a16:creationId xmlns:a16="http://schemas.microsoft.com/office/drawing/2014/main" id="{F14A85D5-9BCD-8D43-A963-824043A917C4}"/>
              </a:ext>
            </a:extLst>
          </p:cNvPr>
          <p:cNvSpPr/>
          <p:nvPr/>
        </p:nvSpPr>
        <p:spPr>
          <a:xfrm>
            <a:off x="407368" y="2950042"/>
            <a:ext cx="505882" cy="50025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6777">
              <a:defRPr/>
            </a:pPr>
            <a:endParaRPr lang="en-US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id="{72966F93-E7C3-B64C-810F-C973B2166E56}"/>
              </a:ext>
            </a:extLst>
          </p:cNvPr>
          <p:cNvSpPr/>
          <p:nvPr/>
        </p:nvSpPr>
        <p:spPr>
          <a:xfrm>
            <a:off x="407368" y="3744862"/>
            <a:ext cx="505882" cy="50025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39">
            <a:extLst>
              <a:ext uri="{FF2B5EF4-FFF2-40B4-BE49-F238E27FC236}">
                <a16:creationId xmlns:a16="http://schemas.microsoft.com/office/drawing/2014/main" id="{05BDA91A-2ACD-7B44-99D4-D905DC6FB511}"/>
              </a:ext>
            </a:extLst>
          </p:cNvPr>
          <p:cNvSpPr/>
          <p:nvPr/>
        </p:nvSpPr>
        <p:spPr>
          <a:xfrm>
            <a:off x="407368" y="4581128"/>
            <a:ext cx="505882" cy="50025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lang="en-US" sz="160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3" name="Freeform 970">
            <a:extLst>
              <a:ext uri="{FF2B5EF4-FFF2-40B4-BE49-F238E27FC236}">
                <a16:creationId xmlns:a16="http://schemas.microsoft.com/office/drawing/2014/main" id="{80602C56-A1A7-7A45-8068-BA2A850CB7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460" y="3077699"/>
            <a:ext cx="247697" cy="244943"/>
          </a:xfrm>
          <a:custGeom>
            <a:avLst/>
            <a:gdLst>
              <a:gd name="T0" fmla="*/ 2105722 w 285390"/>
              <a:gd name="T1" fmla="*/ 4924677 h 285390"/>
              <a:gd name="T2" fmla="*/ 586378 w 285390"/>
              <a:gd name="T3" fmla="*/ 4743428 h 285390"/>
              <a:gd name="T4" fmla="*/ 586378 w 285390"/>
              <a:gd name="T5" fmla="*/ 4924677 h 285390"/>
              <a:gd name="T6" fmla="*/ 2349742 w 285390"/>
              <a:gd name="T7" fmla="*/ 4083756 h 285390"/>
              <a:gd name="T8" fmla="*/ 1193691 w 285390"/>
              <a:gd name="T9" fmla="*/ 4178006 h 285390"/>
              <a:gd name="T10" fmla="*/ 904085 w 285390"/>
              <a:gd name="T11" fmla="*/ 4178006 h 285390"/>
              <a:gd name="T12" fmla="*/ 585654 w 285390"/>
              <a:gd name="T13" fmla="*/ 4083756 h 285390"/>
              <a:gd name="T14" fmla="*/ 4653092 w 285390"/>
              <a:gd name="T15" fmla="*/ 4407264 h 285390"/>
              <a:gd name="T16" fmla="*/ 4826565 w 285390"/>
              <a:gd name="T17" fmla="*/ 3948738 h 285390"/>
              <a:gd name="T18" fmla="*/ 3409042 w 285390"/>
              <a:gd name="T19" fmla="*/ 4263988 h 285390"/>
              <a:gd name="T20" fmla="*/ 3871616 w 285390"/>
              <a:gd name="T21" fmla="*/ 4092051 h 285390"/>
              <a:gd name="T22" fmla="*/ 4826565 w 285390"/>
              <a:gd name="T23" fmla="*/ 3769636 h 285390"/>
              <a:gd name="T24" fmla="*/ 4653092 w 285390"/>
              <a:gd name="T25" fmla="*/ 4579214 h 285390"/>
              <a:gd name="T26" fmla="*/ 3553606 w 285390"/>
              <a:gd name="T27" fmla="*/ 3769636 h 285390"/>
              <a:gd name="T28" fmla="*/ 3727081 w 285390"/>
              <a:gd name="T29" fmla="*/ 4579214 h 285390"/>
              <a:gd name="T30" fmla="*/ 3553606 w 285390"/>
              <a:gd name="T31" fmla="*/ 3769636 h 285390"/>
              <a:gd name="T32" fmla="*/ 2349742 w 285390"/>
              <a:gd name="T33" fmla="*/ 3605294 h 285390"/>
              <a:gd name="T34" fmla="*/ 585654 w 285390"/>
              <a:gd name="T35" fmla="*/ 3424065 h 285390"/>
              <a:gd name="T36" fmla="*/ 585654 w 285390"/>
              <a:gd name="T37" fmla="*/ 3605294 h 285390"/>
              <a:gd name="T38" fmla="*/ 4508526 w 285390"/>
              <a:gd name="T39" fmla="*/ 2988166 h 285390"/>
              <a:gd name="T40" fmla="*/ 4971120 w 285390"/>
              <a:gd name="T41" fmla="*/ 3161646 h 285390"/>
              <a:gd name="T42" fmla="*/ 3553606 w 285390"/>
              <a:gd name="T43" fmla="*/ 2843579 h 285390"/>
              <a:gd name="T44" fmla="*/ 3727081 w 285390"/>
              <a:gd name="T45" fmla="*/ 3306194 h 285390"/>
              <a:gd name="T46" fmla="*/ 3553606 w 285390"/>
              <a:gd name="T47" fmla="*/ 2843579 h 285390"/>
              <a:gd name="T48" fmla="*/ 1636194 w 285390"/>
              <a:gd name="T49" fmla="*/ 2945624 h 285390"/>
              <a:gd name="T50" fmla="*/ 4653092 w 285390"/>
              <a:gd name="T51" fmla="*/ 2670125 h 285390"/>
              <a:gd name="T52" fmla="*/ 4826565 w 285390"/>
              <a:gd name="T53" fmla="*/ 3479663 h 285390"/>
              <a:gd name="T54" fmla="*/ 4653092 w 285390"/>
              <a:gd name="T55" fmla="*/ 2670125 h 285390"/>
              <a:gd name="T56" fmla="*/ 4045086 w 285390"/>
              <a:gd name="T57" fmla="*/ 3161646 h 285390"/>
              <a:gd name="T58" fmla="*/ 3235589 w 285390"/>
              <a:gd name="T59" fmla="*/ 2988166 h 285390"/>
              <a:gd name="T60" fmla="*/ 3051836 w 285390"/>
              <a:gd name="T61" fmla="*/ 4905740 h 285390"/>
              <a:gd name="T62" fmla="*/ 2909214 w 285390"/>
              <a:gd name="T63" fmla="*/ 2338775 h 285390"/>
              <a:gd name="T64" fmla="*/ 2349742 w 285390"/>
              <a:gd name="T65" fmla="*/ 2285930 h 285390"/>
              <a:gd name="T66" fmla="*/ 585654 w 285390"/>
              <a:gd name="T67" fmla="*/ 2104703 h 285390"/>
              <a:gd name="T68" fmla="*/ 585654 w 285390"/>
              <a:gd name="T69" fmla="*/ 2285930 h 285390"/>
              <a:gd name="T70" fmla="*/ 5178418 w 285390"/>
              <a:gd name="T71" fmla="*/ 1725343 h 285390"/>
              <a:gd name="T72" fmla="*/ 5055165 w 285390"/>
              <a:gd name="T73" fmla="*/ 1848557 h 285390"/>
              <a:gd name="T74" fmla="*/ 4273468 w 285390"/>
              <a:gd name="T75" fmla="*/ 1725343 h 285390"/>
              <a:gd name="T76" fmla="*/ 4145326 w 285390"/>
              <a:gd name="T77" fmla="*/ 1848557 h 285390"/>
              <a:gd name="T78" fmla="*/ 4735890 w 285390"/>
              <a:gd name="T79" fmla="*/ 1786784 h 285390"/>
              <a:gd name="T80" fmla="*/ 1279889 w 285390"/>
              <a:gd name="T81" fmla="*/ 1445010 h 285390"/>
              <a:gd name="T82" fmla="*/ 1279889 w 285390"/>
              <a:gd name="T83" fmla="*/ 1626261 h 285390"/>
              <a:gd name="T84" fmla="*/ 814071 w 285390"/>
              <a:gd name="T85" fmla="*/ 1445010 h 285390"/>
              <a:gd name="T86" fmla="*/ 502593 w 285390"/>
              <a:gd name="T87" fmla="*/ 1532018 h 285390"/>
              <a:gd name="T88" fmla="*/ 2909214 w 285390"/>
              <a:gd name="T89" fmla="*/ 2167663 h 285390"/>
              <a:gd name="T90" fmla="*/ 3051836 w 285390"/>
              <a:gd name="T91" fmla="*/ 1426065 h 285390"/>
              <a:gd name="T92" fmla="*/ 3051836 w 285390"/>
              <a:gd name="T93" fmla="*/ 684553 h 285390"/>
              <a:gd name="T94" fmla="*/ 427775 w 285390"/>
              <a:gd name="T95" fmla="*/ 171139 h 285390"/>
              <a:gd name="T96" fmla="*/ 4078612 w 285390"/>
              <a:gd name="T97" fmla="*/ 5476183 h 285390"/>
              <a:gd name="T98" fmla="*/ 2738099 w 285390"/>
              <a:gd name="T99" fmla="*/ 4763141 h 285390"/>
              <a:gd name="T100" fmla="*/ 4335291 w 285390"/>
              <a:gd name="T101" fmla="*/ 420702 h 285390"/>
              <a:gd name="T102" fmla="*/ 3051836 w 285390"/>
              <a:gd name="T103" fmla="*/ 848477 h 285390"/>
              <a:gd name="T104" fmla="*/ 427775 w 285390"/>
              <a:gd name="T105" fmla="*/ 171139 h 285390"/>
              <a:gd name="T106" fmla="*/ 4506426 w 285390"/>
              <a:gd name="T107" fmla="*/ 1254950 h 285390"/>
              <a:gd name="T108" fmla="*/ 5340688 w 285390"/>
              <a:gd name="T109" fmla="*/ 5076879 h 285390"/>
              <a:gd name="T110" fmla="*/ 427775 w 285390"/>
              <a:gd name="T111" fmla="*/ 5647299 h 28539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5390" h="285390">
                <a:moveTo>
                  <a:pt x="82498" y="239712"/>
                </a:moveTo>
                <a:lnTo>
                  <a:pt x="106414" y="239712"/>
                </a:lnTo>
                <a:cubicBezTo>
                  <a:pt x="108951" y="239712"/>
                  <a:pt x="110762" y="241910"/>
                  <a:pt x="110762" y="244475"/>
                </a:cubicBezTo>
                <a:cubicBezTo>
                  <a:pt x="110762" y="247039"/>
                  <a:pt x="108951" y="248871"/>
                  <a:pt x="106414" y="248871"/>
                </a:cubicBezTo>
                <a:lnTo>
                  <a:pt x="82498" y="248871"/>
                </a:lnTo>
                <a:cubicBezTo>
                  <a:pt x="79961" y="248871"/>
                  <a:pt x="77787" y="247039"/>
                  <a:pt x="77787" y="244475"/>
                </a:cubicBezTo>
                <a:cubicBezTo>
                  <a:pt x="77787" y="241910"/>
                  <a:pt x="79961" y="239712"/>
                  <a:pt x="82498" y="239712"/>
                </a:cubicBezTo>
                <a:close/>
                <a:moveTo>
                  <a:pt x="29633" y="239712"/>
                </a:moveTo>
                <a:lnTo>
                  <a:pt x="58914" y="239712"/>
                </a:lnTo>
                <a:cubicBezTo>
                  <a:pt x="61383" y="239712"/>
                  <a:pt x="63147" y="241910"/>
                  <a:pt x="63147" y="244475"/>
                </a:cubicBezTo>
                <a:cubicBezTo>
                  <a:pt x="63147" y="247039"/>
                  <a:pt x="61383" y="248871"/>
                  <a:pt x="58914" y="248871"/>
                </a:cubicBezTo>
                <a:lnTo>
                  <a:pt x="29633" y="248871"/>
                </a:lnTo>
                <a:cubicBezTo>
                  <a:pt x="27164" y="248871"/>
                  <a:pt x="25400" y="247039"/>
                  <a:pt x="25400" y="244475"/>
                </a:cubicBezTo>
                <a:cubicBezTo>
                  <a:pt x="25400" y="241910"/>
                  <a:pt x="27164" y="239712"/>
                  <a:pt x="29633" y="239712"/>
                </a:cubicBezTo>
                <a:close/>
                <a:moveTo>
                  <a:pt x="64679" y="206375"/>
                </a:moveTo>
                <a:lnTo>
                  <a:pt x="118745" y="206375"/>
                </a:lnTo>
                <a:cubicBezTo>
                  <a:pt x="121285" y="206375"/>
                  <a:pt x="123462" y="208207"/>
                  <a:pt x="123462" y="211138"/>
                </a:cubicBezTo>
                <a:cubicBezTo>
                  <a:pt x="123462" y="213336"/>
                  <a:pt x="121285" y="215534"/>
                  <a:pt x="118745" y="215534"/>
                </a:cubicBezTo>
                <a:lnTo>
                  <a:pt x="64679" y="215534"/>
                </a:lnTo>
                <a:cubicBezTo>
                  <a:pt x="62502" y="215534"/>
                  <a:pt x="60325" y="213336"/>
                  <a:pt x="60325" y="211138"/>
                </a:cubicBezTo>
                <a:cubicBezTo>
                  <a:pt x="60325" y="208207"/>
                  <a:pt x="62502" y="206375"/>
                  <a:pt x="64679" y="206375"/>
                </a:cubicBezTo>
                <a:close/>
                <a:moveTo>
                  <a:pt x="29597" y="206375"/>
                </a:moveTo>
                <a:lnTo>
                  <a:pt x="41140" y="206375"/>
                </a:lnTo>
                <a:cubicBezTo>
                  <a:pt x="43588" y="206375"/>
                  <a:pt x="45687" y="208207"/>
                  <a:pt x="45687" y="211138"/>
                </a:cubicBezTo>
                <a:cubicBezTo>
                  <a:pt x="45687" y="213336"/>
                  <a:pt x="43588" y="215534"/>
                  <a:pt x="41140" y="215534"/>
                </a:cubicBezTo>
                <a:lnTo>
                  <a:pt x="29597" y="215534"/>
                </a:lnTo>
                <a:cubicBezTo>
                  <a:pt x="27149" y="215534"/>
                  <a:pt x="25400" y="213336"/>
                  <a:pt x="25400" y="211138"/>
                </a:cubicBezTo>
                <a:cubicBezTo>
                  <a:pt x="25400" y="208207"/>
                  <a:pt x="27149" y="206375"/>
                  <a:pt x="29597" y="206375"/>
                </a:cubicBezTo>
                <a:close/>
                <a:moveTo>
                  <a:pt x="235147" y="199552"/>
                </a:moveTo>
                <a:cubicBezTo>
                  <a:pt x="231129" y="199552"/>
                  <a:pt x="227842" y="202448"/>
                  <a:pt x="227842" y="206793"/>
                </a:cubicBezTo>
                <a:lnTo>
                  <a:pt x="227842" y="215482"/>
                </a:lnTo>
                <a:cubicBezTo>
                  <a:pt x="227842" y="219465"/>
                  <a:pt x="231129" y="222724"/>
                  <a:pt x="235147" y="222724"/>
                </a:cubicBezTo>
                <a:lnTo>
                  <a:pt x="243913" y="222724"/>
                </a:lnTo>
                <a:cubicBezTo>
                  <a:pt x="247931" y="222724"/>
                  <a:pt x="251219" y="219465"/>
                  <a:pt x="251219" y="215482"/>
                </a:cubicBezTo>
                <a:lnTo>
                  <a:pt x="251219" y="206793"/>
                </a:lnTo>
                <a:cubicBezTo>
                  <a:pt x="251219" y="202448"/>
                  <a:pt x="247931" y="199552"/>
                  <a:pt x="243913" y="199552"/>
                </a:cubicBezTo>
                <a:lnTo>
                  <a:pt x="235147" y="199552"/>
                </a:lnTo>
                <a:close/>
                <a:moveTo>
                  <a:pt x="179583" y="199552"/>
                </a:moveTo>
                <a:cubicBezTo>
                  <a:pt x="175566" y="199552"/>
                  <a:pt x="172278" y="202448"/>
                  <a:pt x="172278" y="206793"/>
                </a:cubicBezTo>
                <a:lnTo>
                  <a:pt x="172278" y="215482"/>
                </a:lnTo>
                <a:cubicBezTo>
                  <a:pt x="172278" y="219465"/>
                  <a:pt x="175566" y="222724"/>
                  <a:pt x="179583" y="222724"/>
                </a:cubicBezTo>
                <a:lnTo>
                  <a:pt x="188350" y="222724"/>
                </a:lnTo>
                <a:cubicBezTo>
                  <a:pt x="192368" y="222724"/>
                  <a:pt x="195655" y="219465"/>
                  <a:pt x="195655" y="215482"/>
                </a:cubicBezTo>
                <a:lnTo>
                  <a:pt x="195655" y="206793"/>
                </a:lnTo>
                <a:cubicBezTo>
                  <a:pt x="195655" y="202448"/>
                  <a:pt x="192368" y="199552"/>
                  <a:pt x="188350" y="199552"/>
                </a:cubicBezTo>
                <a:lnTo>
                  <a:pt x="179583" y="199552"/>
                </a:lnTo>
                <a:close/>
                <a:moveTo>
                  <a:pt x="235147" y="190500"/>
                </a:moveTo>
                <a:lnTo>
                  <a:pt x="243913" y="190500"/>
                </a:lnTo>
                <a:cubicBezTo>
                  <a:pt x="252680" y="190500"/>
                  <a:pt x="259985" y="197741"/>
                  <a:pt x="259985" y="206793"/>
                </a:cubicBezTo>
                <a:lnTo>
                  <a:pt x="259985" y="215482"/>
                </a:lnTo>
                <a:cubicBezTo>
                  <a:pt x="259985" y="224172"/>
                  <a:pt x="252680" y="231413"/>
                  <a:pt x="243913" y="231413"/>
                </a:cubicBezTo>
                <a:lnTo>
                  <a:pt x="235147" y="231413"/>
                </a:lnTo>
                <a:cubicBezTo>
                  <a:pt x="226015" y="231413"/>
                  <a:pt x="219075" y="224172"/>
                  <a:pt x="219075" y="215482"/>
                </a:cubicBezTo>
                <a:lnTo>
                  <a:pt x="219075" y="206793"/>
                </a:lnTo>
                <a:cubicBezTo>
                  <a:pt x="219075" y="197741"/>
                  <a:pt x="226015" y="190500"/>
                  <a:pt x="235147" y="190500"/>
                </a:cubicBezTo>
                <a:close/>
                <a:moveTo>
                  <a:pt x="179583" y="190500"/>
                </a:moveTo>
                <a:lnTo>
                  <a:pt x="188350" y="190500"/>
                </a:lnTo>
                <a:cubicBezTo>
                  <a:pt x="197116" y="190500"/>
                  <a:pt x="204421" y="197741"/>
                  <a:pt x="204421" y="206793"/>
                </a:cubicBezTo>
                <a:lnTo>
                  <a:pt x="204421" y="215482"/>
                </a:lnTo>
                <a:cubicBezTo>
                  <a:pt x="204421" y="224172"/>
                  <a:pt x="197116" y="231413"/>
                  <a:pt x="188350" y="231413"/>
                </a:cubicBezTo>
                <a:lnTo>
                  <a:pt x="179583" y="231413"/>
                </a:lnTo>
                <a:cubicBezTo>
                  <a:pt x="170817" y="231413"/>
                  <a:pt x="163512" y="224172"/>
                  <a:pt x="163512" y="215482"/>
                </a:cubicBezTo>
                <a:lnTo>
                  <a:pt x="163512" y="206793"/>
                </a:lnTo>
                <a:cubicBezTo>
                  <a:pt x="163512" y="197741"/>
                  <a:pt x="170817" y="190500"/>
                  <a:pt x="179583" y="190500"/>
                </a:cubicBezTo>
                <a:close/>
                <a:moveTo>
                  <a:pt x="64679" y="173037"/>
                </a:moveTo>
                <a:lnTo>
                  <a:pt x="118745" y="173037"/>
                </a:lnTo>
                <a:cubicBezTo>
                  <a:pt x="121285" y="173037"/>
                  <a:pt x="123462" y="175235"/>
                  <a:pt x="123462" y="177800"/>
                </a:cubicBezTo>
                <a:cubicBezTo>
                  <a:pt x="123462" y="180364"/>
                  <a:pt x="121285" y="182196"/>
                  <a:pt x="118745" y="182196"/>
                </a:cubicBezTo>
                <a:lnTo>
                  <a:pt x="64679" y="182196"/>
                </a:lnTo>
                <a:cubicBezTo>
                  <a:pt x="62502" y="182196"/>
                  <a:pt x="60325" y="180364"/>
                  <a:pt x="60325" y="177800"/>
                </a:cubicBezTo>
                <a:cubicBezTo>
                  <a:pt x="60325" y="175235"/>
                  <a:pt x="62502" y="173037"/>
                  <a:pt x="64679" y="173037"/>
                </a:cubicBezTo>
                <a:close/>
                <a:moveTo>
                  <a:pt x="29597" y="173037"/>
                </a:moveTo>
                <a:lnTo>
                  <a:pt x="41140" y="173037"/>
                </a:lnTo>
                <a:cubicBezTo>
                  <a:pt x="43588" y="173037"/>
                  <a:pt x="45687" y="175235"/>
                  <a:pt x="45687" y="177800"/>
                </a:cubicBezTo>
                <a:cubicBezTo>
                  <a:pt x="45687" y="180364"/>
                  <a:pt x="43588" y="182196"/>
                  <a:pt x="41140" y="182196"/>
                </a:cubicBezTo>
                <a:lnTo>
                  <a:pt x="29597" y="182196"/>
                </a:lnTo>
                <a:cubicBezTo>
                  <a:pt x="27149" y="182196"/>
                  <a:pt x="25400" y="180364"/>
                  <a:pt x="25400" y="177800"/>
                </a:cubicBezTo>
                <a:cubicBezTo>
                  <a:pt x="25400" y="175235"/>
                  <a:pt x="27149" y="173037"/>
                  <a:pt x="29597" y="173037"/>
                </a:cubicBezTo>
                <a:close/>
                <a:moveTo>
                  <a:pt x="235147" y="143703"/>
                </a:moveTo>
                <a:cubicBezTo>
                  <a:pt x="231129" y="143703"/>
                  <a:pt x="227842" y="146626"/>
                  <a:pt x="227842" y="151009"/>
                </a:cubicBezTo>
                <a:lnTo>
                  <a:pt x="227842" y="159775"/>
                </a:lnTo>
                <a:cubicBezTo>
                  <a:pt x="227842" y="163793"/>
                  <a:pt x="231129" y="167080"/>
                  <a:pt x="235147" y="167080"/>
                </a:cubicBezTo>
                <a:lnTo>
                  <a:pt x="243913" y="167080"/>
                </a:lnTo>
                <a:cubicBezTo>
                  <a:pt x="247931" y="167080"/>
                  <a:pt x="251219" y="163793"/>
                  <a:pt x="251219" y="159775"/>
                </a:cubicBezTo>
                <a:lnTo>
                  <a:pt x="251219" y="151009"/>
                </a:lnTo>
                <a:cubicBezTo>
                  <a:pt x="251219" y="146626"/>
                  <a:pt x="247931" y="143703"/>
                  <a:pt x="243913" y="143703"/>
                </a:cubicBezTo>
                <a:lnTo>
                  <a:pt x="235147" y="143703"/>
                </a:lnTo>
                <a:close/>
                <a:moveTo>
                  <a:pt x="179583" y="143703"/>
                </a:moveTo>
                <a:cubicBezTo>
                  <a:pt x="175566" y="143703"/>
                  <a:pt x="172278" y="146626"/>
                  <a:pt x="172278" y="151009"/>
                </a:cubicBezTo>
                <a:lnTo>
                  <a:pt x="172278" y="159775"/>
                </a:lnTo>
                <a:cubicBezTo>
                  <a:pt x="172278" y="163793"/>
                  <a:pt x="175566" y="167080"/>
                  <a:pt x="179583" y="167080"/>
                </a:cubicBezTo>
                <a:lnTo>
                  <a:pt x="188350" y="167080"/>
                </a:lnTo>
                <a:cubicBezTo>
                  <a:pt x="192368" y="167080"/>
                  <a:pt x="195655" y="163793"/>
                  <a:pt x="195655" y="159775"/>
                </a:cubicBezTo>
                <a:lnTo>
                  <a:pt x="195655" y="151009"/>
                </a:lnTo>
                <a:cubicBezTo>
                  <a:pt x="195655" y="146626"/>
                  <a:pt x="192368" y="143703"/>
                  <a:pt x="188350" y="143703"/>
                </a:cubicBezTo>
                <a:lnTo>
                  <a:pt x="179583" y="143703"/>
                </a:lnTo>
                <a:close/>
                <a:moveTo>
                  <a:pt x="29670" y="139700"/>
                </a:moveTo>
                <a:lnTo>
                  <a:pt x="82686" y="139700"/>
                </a:lnTo>
                <a:cubicBezTo>
                  <a:pt x="84821" y="139700"/>
                  <a:pt x="86956" y="141898"/>
                  <a:pt x="86956" y="144096"/>
                </a:cubicBezTo>
                <a:cubicBezTo>
                  <a:pt x="86956" y="146661"/>
                  <a:pt x="84821" y="148859"/>
                  <a:pt x="82686" y="148859"/>
                </a:cubicBezTo>
                <a:lnTo>
                  <a:pt x="29670" y="148859"/>
                </a:lnTo>
                <a:cubicBezTo>
                  <a:pt x="27179" y="148859"/>
                  <a:pt x="25400" y="146661"/>
                  <a:pt x="25400" y="144096"/>
                </a:cubicBezTo>
                <a:cubicBezTo>
                  <a:pt x="25400" y="141898"/>
                  <a:pt x="27179" y="139700"/>
                  <a:pt x="29670" y="139700"/>
                </a:cubicBezTo>
                <a:close/>
                <a:moveTo>
                  <a:pt x="235147" y="134937"/>
                </a:moveTo>
                <a:lnTo>
                  <a:pt x="243913" y="134937"/>
                </a:lnTo>
                <a:cubicBezTo>
                  <a:pt x="252680" y="134937"/>
                  <a:pt x="259985" y="142242"/>
                  <a:pt x="259985" y="151009"/>
                </a:cubicBezTo>
                <a:lnTo>
                  <a:pt x="259985" y="159775"/>
                </a:lnTo>
                <a:cubicBezTo>
                  <a:pt x="259985" y="168542"/>
                  <a:pt x="252680" y="175847"/>
                  <a:pt x="243913" y="175847"/>
                </a:cubicBezTo>
                <a:lnTo>
                  <a:pt x="235147" y="175847"/>
                </a:lnTo>
                <a:cubicBezTo>
                  <a:pt x="226015" y="175847"/>
                  <a:pt x="219075" y="168542"/>
                  <a:pt x="219075" y="159775"/>
                </a:cubicBezTo>
                <a:lnTo>
                  <a:pt x="219075" y="151009"/>
                </a:lnTo>
                <a:cubicBezTo>
                  <a:pt x="219075" y="142242"/>
                  <a:pt x="226015" y="134937"/>
                  <a:pt x="235147" y="134937"/>
                </a:cubicBezTo>
                <a:close/>
                <a:moveTo>
                  <a:pt x="179583" y="134937"/>
                </a:moveTo>
                <a:lnTo>
                  <a:pt x="188350" y="134937"/>
                </a:lnTo>
                <a:cubicBezTo>
                  <a:pt x="197116" y="134937"/>
                  <a:pt x="204421" y="142242"/>
                  <a:pt x="204421" y="151009"/>
                </a:cubicBezTo>
                <a:lnTo>
                  <a:pt x="204421" y="159775"/>
                </a:lnTo>
                <a:cubicBezTo>
                  <a:pt x="204421" y="168542"/>
                  <a:pt x="197116" y="175847"/>
                  <a:pt x="188350" y="175847"/>
                </a:cubicBezTo>
                <a:lnTo>
                  <a:pt x="179583" y="175847"/>
                </a:lnTo>
                <a:cubicBezTo>
                  <a:pt x="170817" y="175847"/>
                  <a:pt x="163512" y="168542"/>
                  <a:pt x="163512" y="159775"/>
                </a:cubicBezTo>
                <a:lnTo>
                  <a:pt x="163512" y="151009"/>
                </a:lnTo>
                <a:cubicBezTo>
                  <a:pt x="163512" y="142242"/>
                  <a:pt x="170817" y="134937"/>
                  <a:pt x="179583" y="134937"/>
                </a:cubicBezTo>
                <a:close/>
                <a:moveTo>
                  <a:pt x="147019" y="118192"/>
                </a:moveTo>
                <a:lnTo>
                  <a:pt x="147019" y="240708"/>
                </a:lnTo>
                <a:cubicBezTo>
                  <a:pt x="147019" y="245032"/>
                  <a:pt x="150262" y="247914"/>
                  <a:pt x="154225" y="247914"/>
                </a:cubicBezTo>
                <a:lnTo>
                  <a:pt x="269895" y="247914"/>
                </a:lnTo>
                <a:cubicBezTo>
                  <a:pt x="273859" y="247914"/>
                  <a:pt x="276742" y="245032"/>
                  <a:pt x="276742" y="240708"/>
                </a:cubicBezTo>
                <a:lnTo>
                  <a:pt x="276742" y="118192"/>
                </a:lnTo>
                <a:lnTo>
                  <a:pt x="147019" y="118192"/>
                </a:lnTo>
                <a:close/>
                <a:moveTo>
                  <a:pt x="64679" y="106362"/>
                </a:moveTo>
                <a:lnTo>
                  <a:pt x="118745" y="106362"/>
                </a:lnTo>
                <a:cubicBezTo>
                  <a:pt x="121285" y="106362"/>
                  <a:pt x="123462" y="108560"/>
                  <a:pt x="123462" y="111125"/>
                </a:cubicBezTo>
                <a:cubicBezTo>
                  <a:pt x="123462" y="113689"/>
                  <a:pt x="121285" y="115521"/>
                  <a:pt x="118745" y="115521"/>
                </a:cubicBezTo>
                <a:lnTo>
                  <a:pt x="64679" y="115521"/>
                </a:lnTo>
                <a:cubicBezTo>
                  <a:pt x="62502" y="115521"/>
                  <a:pt x="60325" y="113689"/>
                  <a:pt x="60325" y="111125"/>
                </a:cubicBezTo>
                <a:cubicBezTo>
                  <a:pt x="60325" y="108560"/>
                  <a:pt x="62502" y="106362"/>
                  <a:pt x="64679" y="106362"/>
                </a:cubicBezTo>
                <a:close/>
                <a:moveTo>
                  <a:pt x="29597" y="106362"/>
                </a:moveTo>
                <a:lnTo>
                  <a:pt x="41140" y="106362"/>
                </a:lnTo>
                <a:cubicBezTo>
                  <a:pt x="43588" y="106362"/>
                  <a:pt x="45687" y="108560"/>
                  <a:pt x="45687" y="111125"/>
                </a:cubicBezTo>
                <a:cubicBezTo>
                  <a:pt x="45687" y="113689"/>
                  <a:pt x="43588" y="115521"/>
                  <a:pt x="41140" y="115521"/>
                </a:cubicBezTo>
                <a:lnTo>
                  <a:pt x="29597" y="115521"/>
                </a:lnTo>
                <a:cubicBezTo>
                  <a:pt x="27149" y="115521"/>
                  <a:pt x="25400" y="113689"/>
                  <a:pt x="25400" y="111125"/>
                </a:cubicBezTo>
                <a:cubicBezTo>
                  <a:pt x="25400" y="108560"/>
                  <a:pt x="27149" y="106362"/>
                  <a:pt x="29597" y="106362"/>
                </a:cubicBezTo>
                <a:close/>
                <a:moveTo>
                  <a:pt x="255466" y="87191"/>
                </a:moveTo>
                <a:cubicBezTo>
                  <a:pt x="257297" y="85725"/>
                  <a:pt x="259862" y="85725"/>
                  <a:pt x="261694" y="87191"/>
                </a:cubicBezTo>
                <a:cubicBezTo>
                  <a:pt x="262426" y="87923"/>
                  <a:pt x="263159" y="89389"/>
                  <a:pt x="263159" y="90488"/>
                </a:cubicBezTo>
                <a:cubicBezTo>
                  <a:pt x="263159" y="91587"/>
                  <a:pt x="262426" y="92686"/>
                  <a:pt x="261694" y="93418"/>
                </a:cubicBezTo>
                <a:cubicBezTo>
                  <a:pt x="260961" y="94517"/>
                  <a:pt x="259862" y="94884"/>
                  <a:pt x="258763" y="94884"/>
                </a:cubicBezTo>
                <a:cubicBezTo>
                  <a:pt x="257297" y="94884"/>
                  <a:pt x="256198" y="94517"/>
                  <a:pt x="255466" y="93418"/>
                </a:cubicBezTo>
                <a:cubicBezTo>
                  <a:pt x="254367" y="92686"/>
                  <a:pt x="254000" y="91587"/>
                  <a:pt x="254000" y="90488"/>
                </a:cubicBezTo>
                <a:cubicBezTo>
                  <a:pt x="254000" y="89389"/>
                  <a:pt x="254367" y="87923"/>
                  <a:pt x="255466" y="87191"/>
                </a:cubicBezTo>
                <a:close/>
                <a:moveTo>
                  <a:pt x="209486" y="87191"/>
                </a:moveTo>
                <a:cubicBezTo>
                  <a:pt x="211010" y="85725"/>
                  <a:pt x="214058" y="85725"/>
                  <a:pt x="215963" y="87191"/>
                </a:cubicBezTo>
                <a:cubicBezTo>
                  <a:pt x="216725" y="87923"/>
                  <a:pt x="217106" y="89389"/>
                  <a:pt x="217106" y="90488"/>
                </a:cubicBezTo>
                <a:cubicBezTo>
                  <a:pt x="217106" y="91587"/>
                  <a:pt x="216725" y="92686"/>
                  <a:pt x="215963" y="93418"/>
                </a:cubicBezTo>
                <a:cubicBezTo>
                  <a:pt x="215201" y="94517"/>
                  <a:pt x="214058" y="94884"/>
                  <a:pt x="212534" y="94884"/>
                </a:cubicBezTo>
                <a:cubicBezTo>
                  <a:pt x="211391" y="94884"/>
                  <a:pt x="210248" y="94517"/>
                  <a:pt x="209486" y="93418"/>
                </a:cubicBezTo>
                <a:cubicBezTo>
                  <a:pt x="208724" y="92686"/>
                  <a:pt x="207962" y="91587"/>
                  <a:pt x="207962" y="90488"/>
                </a:cubicBezTo>
                <a:cubicBezTo>
                  <a:pt x="207962" y="89389"/>
                  <a:pt x="208724" y="87923"/>
                  <a:pt x="209486" y="87191"/>
                </a:cubicBezTo>
                <a:close/>
                <a:moveTo>
                  <a:pt x="234759" y="85725"/>
                </a:moveTo>
                <a:cubicBezTo>
                  <a:pt x="237426" y="85725"/>
                  <a:pt x="239331" y="87630"/>
                  <a:pt x="239331" y="90297"/>
                </a:cubicBezTo>
                <a:cubicBezTo>
                  <a:pt x="239331" y="92964"/>
                  <a:pt x="237426" y="94869"/>
                  <a:pt x="234759" y="94869"/>
                </a:cubicBezTo>
                <a:cubicBezTo>
                  <a:pt x="232473" y="94869"/>
                  <a:pt x="230187" y="92964"/>
                  <a:pt x="230187" y="90297"/>
                </a:cubicBezTo>
                <a:cubicBezTo>
                  <a:pt x="230187" y="87630"/>
                  <a:pt x="232473" y="85725"/>
                  <a:pt x="234759" y="85725"/>
                </a:cubicBezTo>
                <a:close/>
                <a:moveTo>
                  <a:pt x="64679" y="73025"/>
                </a:moveTo>
                <a:lnTo>
                  <a:pt x="118745" y="73025"/>
                </a:lnTo>
                <a:cubicBezTo>
                  <a:pt x="121285" y="73025"/>
                  <a:pt x="123462" y="74857"/>
                  <a:pt x="123462" y="77421"/>
                </a:cubicBezTo>
                <a:cubicBezTo>
                  <a:pt x="123462" y="79985"/>
                  <a:pt x="121285" y="82184"/>
                  <a:pt x="118745" y="82184"/>
                </a:cubicBezTo>
                <a:lnTo>
                  <a:pt x="64679" y="82184"/>
                </a:lnTo>
                <a:cubicBezTo>
                  <a:pt x="62502" y="82184"/>
                  <a:pt x="60325" y="79985"/>
                  <a:pt x="60325" y="77421"/>
                </a:cubicBezTo>
                <a:cubicBezTo>
                  <a:pt x="60325" y="74857"/>
                  <a:pt x="62502" y="73025"/>
                  <a:pt x="64679" y="73025"/>
                </a:cubicBezTo>
                <a:close/>
                <a:moveTo>
                  <a:pt x="29597" y="73025"/>
                </a:moveTo>
                <a:lnTo>
                  <a:pt x="41140" y="73025"/>
                </a:lnTo>
                <a:cubicBezTo>
                  <a:pt x="43588" y="73025"/>
                  <a:pt x="45687" y="74857"/>
                  <a:pt x="45687" y="77421"/>
                </a:cubicBezTo>
                <a:cubicBezTo>
                  <a:pt x="45687" y="79985"/>
                  <a:pt x="43588" y="82184"/>
                  <a:pt x="41140" y="82184"/>
                </a:cubicBezTo>
                <a:lnTo>
                  <a:pt x="29597" y="82184"/>
                </a:lnTo>
                <a:cubicBezTo>
                  <a:pt x="27149" y="82184"/>
                  <a:pt x="25400" y="79985"/>
                  <a:pt x="25400" y="77421"/>
                </a:cubicBezTo>
                <a:cubicBezTo>
                  <a:pt x="25400" y="74857"/>
                  <a:pt x="27149" y="73025"/>
                  <a:pt x="29597" y="73025"/>
                </a:cubicBezTo>
                <a:close/>
                <a:moveTo>
                  <a:pt x="154225" y="72068"/>
                </a:moveTo>
                <a:cubicBezTo>
                  <a:pt x="150262" y="72068"/>
                  <a:pt x="147019" y="75311"/>
                  <a:pt x="147019" y="79275"/>
                </a:cubicBezTo>
                <a:lnTo>
                  <a:pt x="147019" y="109544"/>
                </a:lnTo>
                <a:lnTo>
                  <a:pt x="276742" y="109544"/>
                </a:lnTo>
                <a:lnTo>
                  <a:pt x="276742" y="79275"/>
                </a:lnTo>
                <a:cubicBezTo>
                  <a:pt x="276742" y="75311"/>
                  <a:pt x="273859" y="72068"/>
                  <a:pt x="269895" y="72068"/>
                </a:cubicBezTo>
                <a:lnTo>
                  <a:pt x="154225" y="72068"/>
                </a:lnTo>
                <a:close/>
                <a:moveTo>
                  <a:pt x="60177" y="8648"/>
                </a:moveTo>
                <a:lnTo>
                  <a:pt x="60177" y="21260"/>
                </a:lnTo>
                <a:cubicBezTo>
                  <a:pt x="60177" y="28467"/>
                  <a:pt x="66302" y="34593"/>
                  <a:pt x="73509" y="34593"/>
                </a:cubicBezTo>
                <a:lnTo>
                  <a:pt x="154225" y="34593"/>
                </a:lnTo>
                <a:cubicBezTo>
                  <a:pt x="161432" y="34593"/>
                  <a:pt x="167198" y="28467"/>
                  <a:pt x="167198" y="21260"/>
                </a:cubicBezTo>
                <a:lnTo>
                  <a:pt x="167198" y="8648"/>
                </a:lnTo>
                <a:lnTo>
                  <a:pt x="60177" y="8648"/>
                </a:lnTo>
                <a:close/>
                <a:moveTo>
                  <a:pt x="21620" y="8648"/>
                </a:moveTo>
                <a:cubicBezTo>
                  <a:pt x="14413" y="8648"/>
                  <a:pt x="8648" y="14053"/>
                  <a:pt x="8648" y="21260"/>
                </a:cubicBezTo>
                <a:lnTo>
                  <a:pt x="8648" y="263769"/>
                </a:lnTo>
                <a:cubicBezTo>
                  <a:pt x="8648" y="270976"/>
                  <a:pt x="14413" y="276742"/>
                  <a:pt x="21620" y="276742"/>
                </a:cubicBezTo>
                <a:lnTo>
                  <a:pt x="206115" y="276742"/>
                </a:lnTo>
                <a:cubicBezTo>
                  <a:pt x="213322" y="276742"/>
                  <a:pt x="219087" y="270976"/>
                  <a:pt x="219087" y="263769"/>
                </a:cubicBezTo>
                <a:lnTo>
                  <a:pt x="219087" y="256563"/>
                </a:lnTo>
                <a:lnTo>
                  <a:pt x="154225" y="256563"/>
                </a:lnTo>
                <a:cubicBezTo>
                  <a:pt x="145577" y="256563"/>
                  <a:pt x="138371" y="249716"/>
                  <a:pt x="138371" y="240708"/>
                </a:cubicBezTo>
                <a:lnTo>
                  <a:pt x="138371" y="79275"/>
                </a:lnTo>
                <a:cubicBezTo>
                  <a:pt x="138371" y="70627"/>
                  <a:pt x="145577" y="63420"/>
                  <a:pt x="154225" y="63420"/>
                </a:cubicBezTo>
                <a:lnTo>
                  <a:pt x="219087" y="63420"/>
                </a:lnTo>
                <a:lnTo>
                  <a:pt x="219087" y="21260"/>
                </a:lnTo>
                <a:cubicBezTo>
                  <a:pt x="219087" y="14053"/>
                  <a:pt x="213322" y="8648"/>
                  <a:pt x="206115" y="8648"/>
                </a:cubicBezTo>
                <a:lnTo>
                  <a:pt x="175846" y="8648"/>
                </a:lnTo>
                <a:lnTo>
                  <a:pt x="175846" y="21260"/>
                </a:lnTo>
                <a:cubicBezTo>
                  <a:pt x="175846" y="33512"/>
                  <a:pt x="166117" y="42880"/>
                  <a:pt x="154225" y="42880"/>
                </a:cubicBezTo>
                <a:lnTo>
                  <a:pt x="73509" y="42880"/>
                </a:lnTo>
                <a:cubicBezTo>
                  <a:pt x="61618" y="42880"/>
                  <a:pt x="51889" y="33512"/>
                  <a:pt x="51889" y="21260"/>
                </a:cubicBezTo>
                <a:lnTo>
                  <a:pt x="51889" y="8648"/>
                </a:lnTo>
                <a:lnTo>
                  <a:pt x="21620" y="8648"/>
                </a:lnTo>
                <a:close/>
                <a:moveTo>
                  <a:pt x="21620" y="0"/>
                </a:moveTo>
                <a:lnTo>
                  <a:pt x="206115" y="0"/>
                </a:lnTo>
                <a:cubicBezTo>
                  <a:pt x="218006" y="0"/>
                  <a:pt x="227735" y="9729"/>
                  <a:pt x="227735" y="21260"/>
                </a:cubicBezTo>
                <a:lnTo>
                  <a:pt x="227735" y="63420"/>
                </a:lnTo>
                <a:lnTo>
                  <a:pt x="269895" y="63420"/>
                </a:lnTo>
                <a:cubicBezTo>
                  <a:pt x="278543" y="63420"/>
                  <a:pt x="285390" y="70627"/>
                  <a:pt x="285390" y="79275"/>
                </a:cubicBezTo>
                <a:lnTo>
                  <a:pt x="285390" y="240708"/>
                </a:lnTo>
                <a:cubicBezTo>
                  <a:pt x="285390" y="249716"/>
                  <a:pt x="278543" y="256563"/>
                  <a:pt x="269895" y="256563"/>
                </a:cubicBezTo>
                <a:lnTo>
                  <a:pt x="227735" y="256563"/>
                </a:lnTo>
                <a:lnTo>
                  <a:pt x="227735" y="263769"/>
                </a:lnTo>
                <a:cubicBezTo>
                  <a:pt x="227735" y="275661"/>
                  <a:pt x="218006" y="285390"/>
                  <a:pt x="206115" y="285390"/>
                </a:cubicBezTo>
                <a:lnTo>
                  <a:pt x="21620" y="285390"/>
                </a:lnTo>
                <a:cubicBezTo>
                  <a:pt x="9729" y="285390"/>
                  <a:pt x="0" y="275661"/>
                  <a:pt x="0" y="263769"/>
                </a:cubicBezTo>
                <a:lnTo>
                  <a:pt x="0" y="21260"/>
                </a:lnTo>
                <a:cubicBezTo>
                  <a:pt x="0" y="9729"/>
                  <a:pt x="9729" y="0"/>
                  <a:pt x="216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defTabSz="916777">
              <a:defRPr/>
            </a:pP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30992" y="1484784"/>
            <a:ext cx="5165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42">
              <a:spcBef>
                <a:spcPts val="1203"/>
              </a:spcBef>
              <a:buClr>
                <a:srgbClr val="00AEEF"/>
              </a:buClr>
              <a:buSzPct val="85714"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 финансовых</a:t>
            </a:r>
            <a:r>
              <a:rPr lang="ru-RU" sz="1600" spc="-23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транзакций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30993" y="2132856"/>
            <a:ext cx="578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4376">
              <a:buClr>
                <a:srgbClr val="002060"/>
              </a:buClr>
              <a:buSzPct val="85714"/>
            </a:pPr>
            <a:r>
              <a:rPr lang="ru-RU" sz="1600" b="1" spc="-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ИЗБЫТОК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противоречивой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и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54376">
              <a:buClr>
                <a:srgbClr val="002060"/>
              </a:buClr>
              <a:buSzPct val="85714"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видов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lang="ru-RU" sz="1600" spc="-5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30992" y="2912423"/>
            <a:ext cx="5169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42">
              <a:spcBef>
                <a:spcPts val="1203"/>
              </a:spcBef>
              <a:buClr>
                <a:srgbClr val="00AEEF"/>
              </a:buClr>
              <a:buSzPct val="85714"/>
            </a:pPr>
            <a:r>
              <a:rPr lang="ru-RU" sz="16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удаленной идентификации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23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аутентификации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30993" y="3780329"/>
            <a:ext cx="5355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4376">
              <a:buClr>
                <a:srgbClr val="002060"/>
              </a:buClr>
              <a:buSzPct val="85714"/>
            </a:pPr>
            <a:r>
              <a:rPr lang="ru-RU" sz="1600" b="1" spc="-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процессов и </a:t>
            </a:r>
            <a:r>
              <a:rPr lang="ru-RU" sz="1600" b="1" spc="-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сделок</a:t>
            </a:r>
            <a:r>
              <a:rPr lang="en-US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операций в</a:t>
            </a:r>
            <a:r>
              <a:rPr lang="en-US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цифровую среду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930993" y="4581129"/>
            <a:ext cx="5020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90" indent="11142">
              <a:spcBef>
                <a:spcPts val="1203"/>
              </a:spcBef>
              <a:buClr>
                <a:srgbClr val="00AEEF"/>
              </a:buClr>
              <a:buSzPct val="85714"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знаниями о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инструментах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3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поведением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граждан, в </a:t>
            </a:r>
            <a:r>
              <a:rPr lang="ru-RU" sz="1600" spc="-9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в цифровой</a:t>
            </a:r>
            <a:r>
              <a:rPr lang="ru-RU" sz="1600" spc="-78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среде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979">
            <a:extLst>
              <a:ext uri="{FF2B5EF4-FFF2-40B4-BE49-F238E27FC236}">
                <a16:creationId xmlns:a16="http://schemas.microsoft.com/office/drawing/2014/main" id="{7412AE6A-970F-9040-BE58-AC688BC09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755" y="3872394"/>
            <a:ext cx="253404" cy="252643"/>
          </a:xfrm>
          <a:custGeom>
            <a:avLst/>
            <a:gdLst>
              <a:gd name="T0" fmla="*/ 3884751 w 291741"/>
              <a:gd name="T1" fmla="*/ 5591124 h 291740"/>
              <a:gd name="T2" fmla="*/ 179506 w 291741"/>
              <a:gd name="T3" fmla="*/ 4370694 h 291740"/>
              <a:gd name="T4" fmla="*/ 5500392 w 291741"/>
              <a:gd name="T5" fmla="*/ 4888664 h 291740"/>
              <a:gd name="T6" fmla="*/ 179506 w 291741"/>
              <a:gd name="T7" fmla="*/ 4370694 h 291740"/>
              <a:gd name="T8" fmla="*/ 5651193 w 291741"/>
              <a:gd name="T9" fmla="*/ 3490880 h 291740"/>
              <a:gd name="T10" fmla="*/ 4882846 w 291741"/>
              <a:gd name="T11" fmla="*/ 1809302 h 291740"/>
              <a:gd name="T12" fmla="*/ 5651193 w 291741"/>
              <a:gd name="T13" fmla="*/ 1809302 h 291740"/>
              <a:gd name="T14" fmla="*/ 2522893 w 291741"/>
              <a:gd name="T15" fmla="*/ 2103698 h 291740"/>
              <a:gd name="T16" fmla="*/ 3646977 w 291741"/>
              <a:gd name="T17" fmla="*/ 1599474 h 291740"/>
              <a:gd name="T18" fmla="*/ 2349944 w 291741"/>
              <a:gd name="T19" fmla="*/ 3296788 h 291740"/>
              <a:gd name="T20" fmla="*/ 2443638 w 291741"/>
              <a:gd name="T21" fmla="*/ 974508 h 291740"/>
              <a:gd name="T22" fmla="*/ 3517269 w 291741"/>
              <a:gd name="T23" fmla="*/ 1457450 h 291740"/>
              <a:gd name="T24" fmla="*/ 4882846 w 291741"/>
              <a:gd name="T25" fmla="*/ 1631916 h 291740"/>
              <a:gd name="T26" fmla="*/ 4882846 w 291741"/>
              <a:gd name="T27" fmla="*/ 872758 h 291740"/>
              <a:gd name="T28" fmla="*/ 3783870 w 291741"/>
              <a:gd name="T29" fmla="*/ 1386421 h 291740"/>
              <a:gd name="T30" fmla="*/ 3769468 w 291741"/>
              <a:gd name="T31" fmla="*/ 2927492 h 291740"/>
              <a:gd name="T32" fmla="*/ 2421992 w 291741"/>
              <a:gd name="T33" fmla="*/ 3524032 h 291740"/>
              <a:gd name="T34" fmla="*/ 1103340 w 291741"/>
              <a:gd name="T35" fmla="*/ 2927492 h 291740"/>
              <a:gd name="T36" fmla="*/ 1088929 w 291741"/>
              <a:gd name="T37" fmla="*/ 1386421 h 291740"/>
              <a:gd name="T38" fmla="*/ 179506 w 291741"/>
              <a:gd name="T39" fmla="*/ 319291 h 291740"/>
              <a:gd name="T40" fmla="*/ 409268 w 291741"/>
              <a:gd name="T41" fmla="*/ 787572 h 291740"/>
              <a:gd name="T42" fmla="*/ 179506 w 291741"/>
              <a:gd name="T43" fmla="*/ 1397791 h 291740"/>
              <a:gd name="T44" fmla="*/ 323139 w 291741"/>
              <a:gd name="T45" fmla="*/ 1575177 h 291740"/>
              <a:gd name="T46" fmla="*/ 323139 w 291741"/>
              <a:gd name="T47" fmla="*/ 2093115 h 291740"/>
              <a:gd name="T48" fmla="*/ 179506 w 291741"/>
              <a:gd name="T49" fmla="*/ 2270488 h 291740"/>
              <a:gd name="T50" fmla="*/ 409268 w 291741"/>
              <a:gd name="T51" fmla="*/ 2880688 h 291740"/>
              <a:gd name="T52" fmla="*/ 179506 w 291741"/>
              <a:gd name="T53" fmla="*/ 3490880 h 291740"/>
              <a:gd name="T54" fmla="*/ 323139 w 291741"/>
              <a:gd name="T55" fmla="*/ 3668265 h 291740"/>
              <a:gd name="T56" fmla="*/ 710883 w 291741"/>
              <a:gd name="T57" fmla="*/ 4193332 h 291740"/>
              <a:gd name="T58" fmla="*/ 883250 w 291741"/>
              <a:gd name="T59" fmla="*/ 4044332 h 291740"/>
              <a:gd name="T60" fmla="*/ 1414600 w 291741"/>
              <a:gd name="T61" fmla="*/ 4044332 h 291740"/>
              <a:gd name="T62" fmla="*/ 1594123 w 291741"/>
              <a:gd name="T63" fmla="*/ 4193332 h 291740"/>
              <a:gd name="T64" fmla="*/ 2204475 w 291741"/>
              <a:gd name="T65" fmla="*/ 3959187 h 291740"/>
              <a:gd name="T66" fmla="*/ 2829170 w 291741"/>
              <a:gd name="T67" fmla="*/ 4193332 h 291740"/>
              <a:gd name="T68" fmla="*/ 3008710 w 291741"/>
              <a:gd name="T69" fmla="*/ 4044332 h 291740"/>
              <a:gd name="T70" fmla="*/ 3532903 w 291741"/>
              <a:gd name="T71" fmla="*/ 4044332 h 291740"/>
              <a:gd name="T72" fmla="*/ 3705228 w 291741"/>
              <a:gd name="T73" fmla="*/ 4193332 h 291740"/>
              <a:gd name="T74" fmla="*/ 4322747 w 291741"/>
              <a:gd name="T75" fmla="*/ 3959187 h 291740"/>
              <a:gd name="T76" fmla="*/ 5651193 w 291741"/>
              <a:gd name="T77" fmla="*/ 4193332 h 291740"/>
              <a:gd name="T78" fmla="*/ 4703345 w 291741"/>
              <a:gd name="T79" fmla="*/ 3583124 h 291740"/>
              <a:gd name="T80" fmla="*/ 5651193 w 291741"/>
              <a:gd name="T81" fmla="*/ 695397 h 291740"/>
              <a:gd name="T82" fmla="*/ 323139 w 291741"/>
              <a:gd name="T83" fmla="*/ 177362 h 291740"/>
              <a:gd name="T84" fmla="*/ 5823531 w 291741"/>
              <a:gd name="T85" fmla="*/ 319291 h 291740"/>
              <a:gd name="T86" fmla="*/ 4064279 w 291741"/>
              <a:gd name="T87" fmla="*/ 5058933 h 291740"/>
              <a:gd name="T88" fmla="*/ 4767970 w 291741"/>
              <a:gd name="T89" fmla="*/ 5676236 h 291740"/>
              <a:gd name="T90" fmla="*/ 1055521 w 291741"/>
              <a:gd name="T91" fmla="*/ 5676236 h 291740"/>
              <a:gd name="T92" fmla="*/ 1766446 w 291741"/>
              <a:gd name="T93" fmla="*/ 5058933 h 291740"/>
              <a:gd name="T94" fmla="*/ 0 w 291741"/>
              <a:gd name="T95" fmla="*/ 319291 h 291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41" h="291740">
                <a:moveTo>
                  <a:pt x="97487" y="256487"/>
                </a:moveTo>
                <a:lnTo>
                  <a:pt x="97487" y="283467"/>
                </a:lnTo>
                <a:lnTo>
                  <a:pt x="194614" y="283467"/>
                </a:lnTo>
                <a:lnTo>
                  <a:pt x="194614" y="256487"/>
                </a:lnTo>
                <a:lnTo>
                  <a:pt x="97487" y="256487"/>
                </a:lnTo>
                <a:close/>
                <a:moveTo>
                  <a:pt x="8993" y="221593"/>
                </a:moveTo>
                <a:lnTo>
                  <a:pt x="8993" y="240299"/>
                </a:lnTo>
                <a:cubicBezTo>
                  <a:pt x="8993" y="244256"/>
                  <a:pt x="12231" y="247853"/>
                  <a:pt x="16188" y="247853"/>
                </a:cubicBezTo>
                <a:lnTo>
                  <a:pt x="275553" y="247853"/>
                </a:lnTo>
                <a:cubicBezTo>
                  <a:pt x="279510" y="247853"/>
                  <a:pt x="283107" y="244256"/>
                  <a:pt x="283107" y="240299"/>
                </a:cubicBezTo>
                <a:lnTo>
                  <a:pt x="283107" y="221593"/>
                </a:lnTo>
                <a:lnTo>
                  <a:pt x="8993" y="221593"/>
                </a:lnTo>
                <a:close/>
                <a:moveTo>
                  <a:pt x="244616" y="138855"/>
                </a:moveTo>
                <a:lnTo>
                  <a:pt x="244616" y="176987"/>
                </a:lnTo>
                <a:lnTo>
                  <a:pt x="283107" y="176987"/>
                </a:lnTo>
                <a:lnTo>
                  <a:pt x="283107" y="138855"/>
                </a:lnTo>
                <a:lnTo>
                  <a:pt x="244616" y="138855"/>
                </a:lnTo>
                <a:close/>
                <a:moveTo>
                  <a:pt x="244616" y="91731"/>
                </a:moveTo>
                <a:lnTo>
                  <a:pt x="244616" y="129862"/>
                </a:lnTo>
                <a:lnTo>
                  <a:pt x="283107" y="129862"/>
                </a:lnTo>
                <a:lnTo>
                  <a:pt x="283107" y="91731"/>
                </a:lnTo>
                <a:lnTo>
                  <a:pt x="244616" y="91731"/>
                </a:lnTo>
                <a:close/>
                <a:moveTo>
                  <a:pt x="182702" y="81093"/>
                </a:moveTo>
                <a:lnTo>
                  <a:pt x="126389" y="106657"/>
                </a:lnTo>
                <a:lnTo>
                  <a:pt x="126389" y="167145"/>
                </a:lnTo>
                <a:lnTo>
                  <a:pt x="182702" y="141942"/>
                </a:lnTo>
                <a:lnTo>
                  <a:pt x="182702" y="81093"/>
                </a:lnTo>
                <a:close/>
                <a:moveTo>
                  <a:pt x="61412" y="81093"/>
                </a:moveTo>
                <a:lnTo>
                  <a:pt x="61412" y="141942"/>
                </a:lnTo>
                <a:lnTo>
                  <a:pt x="117725" y="167145"/>
                </a:lnTo>
                <a:lnTo>
                  <a:pt x="117725" y="106657"/>
                </a:lnTo>
                <a:lnTo>
                  <a:pt x="61412" y="81093"/>
                </a:lnTo>
                <a:close/>
                <a:moveTo>
                  <a:pt x="122418" y="49408"/>
                </a:moveTo>
                <a:lnTo>
                  <a:pt x="67548" y="73892"/>
                </a:lnTo>
                <a:lnTo>
                  <a:pt x="122418" y="98736"/>
                </a:lnTo>
                <a:lnTo>
                  <a:pt x="176204" y="73892"/>
                </a:lnTo>
                <a:lnTo>
                  <a:pt x="122418" y="49408"/>
                </a:lnTo>
                <a:close/>
                <a:moveTo>
                  <a:pt x="244616" y="44247"/>
                </a:moveTo>
                <a:lnTo>
                  <a:pt x="244616" y="82738"/>
                </a:lnTo>
                <a:lnTo>
                  <a:pt x="283107" y="82738"/>
                </a:lnTo>
                <a:lnTo>
                  <a:pt x="283107" y="44247"/>
                </a:lnTo>
                <a:lnTo>
                  <a:pt x="244616" y="44247"/>
                </a:lnTo>
                <a:close/>
                <a:moveTo>
                  <a:pt x="120252" y="40767"/>
                </a:moveTo>
                <a:cubicBezTo>
                  <a:pt x="121335" y="39687"/>
                  <a:pt x="122779" y="39687"/>
                  <a:pt x="123862" y="40767"/>
                </a:cubicBezTo>
                <a:lnTo>
                  <a:pt x="189560" y="70291"/>
                </a:lnTo>
                <a:cubicBezTo>
                  <a:pt x="191004" y="71012"/>
                  <a:pt x="191726" y="72812"/>
                  <a:pt x="191726" y="73892"/>
                </a:cubicBezTo>
                <a:lnTo>
                  <a:pt x="191726" y="144462"/>
                </a:lnTo>
                <a:cubicBezTo>
                  <a:pt x="191726" y="146622"/>
                  <a:pt x="190643" y="148063"/>
                  <a:pt x="188838" y="148423"/>
                </a:cubicBezTo>
                <a:lnTo>
                  <a:pt x="123862" y="178307"/>
                </a:lnTo>
                <a:cubicBezTo>
                  <a:pt x="123140" y="178667"/>
                  <a:pt x="122779" y="179027"/>
                  <a:pt x="122418" y="179027"/>
                </a:cubicBezTo>
                <a:cubicBezTo>
                  <a:pt x="122418" y="179027"/>
                  <a:pt x="122057" y="178667"/>
                  <a:pt x="121335" y="178667"/>
                </a:cubicBezTo>
                <a:cubicBezTo>
                  <a:pt x="120974" y="178667"/>
                  <a:pt x="120974" y="178667"/>
                  <a:pt x="120613" y="178307"/>
                </a:cubicBezTo>
                <a:lnTo>
                  <a:pt x="120252" y="178307"/>
                </a:lnTo>
                <a:lnTo>
                  <a:pt x="55275" y="148423"/>
                </a:lnTo>
                <a:cubicBezTo>
                  <a:pt x="53831" y="148063"/>
                  <a:pt x="52387" y="146622"/>
                  <a:pt x="52387" y="144462"/>
                </a:cubicBezTo>
                <a:lnTo>
                  <a:pt x="52387" y="73892"/>
                </a:lnTo>
                <a:cubicBezTo>
                  <a:pt x="52387" y="72812"/>
                  <a:pt x="53109" y="71012"/>
                  <a:pt x="54553" y="70291"/>
                </a:cubicBezTo>
                <a:lnTo>
                  <a:pt x="120252" y="40767"/>
                </a:lnTo>
                <a:close/>
                <a:moveTo>
                  <a:pt x="16188" y="8993"/>
                </a:moveTo>
                <a:cubicBezTo>
                  <a:pt x="12231" y="8993"/>
                  <a:pt x="8993" y="12231"/>
                  <a:pt x="8993" y="16188"/>
                </a:cubicBezTo>
                <a:lnTo>
                  <a:pt x="8993" y="35254"/>
                </a:lnTo>
                <a:lnTo>
                  <a:pt x="16188" y="35254"/>
                </a:lnTo>
                <a:cubicBezTo>
                  <a:pt x="18706" y="35254"/>
                  <a:pt x="20505" y="37412"/>
                  <a:pt x="20505" y="39930"/>
                </a:cubicBezTo>
                <a:cubicBezTo>
                  <a:pt x="20505" y="42448"/>
                  <a:pt x="18706" y="44247"/>
                  <a:pt x="16188" y="44247"/>
                </a:cubicBezTo>
                <a:lnTo>
                  <a:pt x="8993" y="44247"/>
                </a:lnTo>
                <a:lnTo>
                  <a:pt x="8993" y="70867"/>
                </a:lnTo>
                <a:lnTo>
                  <a:pt x="16188" y="70867"/>
                </a:lnTo>
                <a:cubicBezTo>
                  <a:pt x="18706" y="70867"/>
                  <a:pt x="20505" y="73025"/>
                  <a:pt x="20505" y="75183"/>
                </a:cubicBezTo>
                <a:cubicBezTo>
                  <a:pt x="20505" y="77702"/>
                  <a:pt x="18706" y="79860"/>
                  <a:pt x="16188" y="79860"/>
                </a:cubicBezTo>
                <a:lnTo>
                  <a:pt x="8993" y="79860"/>
                </a:lnTo>
                <a:lnTo>
                  <a:pt x="8993" y="106120"/>
                </a:lnTo>
                <a:lnTo>
                  <a:pt x="16188" y="106120"/>
                </a:lnTo>
                <a:cubicBezTo>
                  <a:pt x="18706" y="106120"/>
                  <a:pt x="20505" y="108279"/>
                  <a:pt x="20505" y="110797"/>
                </a:cubicBezTo>
                <a:cubicBezTo>
                  <a:pt x="20505" y="113315"/>
                  <a:pt x="18706" y="115113"/>
                  <a:pt x="16188" y="115113"/>
                </a:cubicBezTo>
                <a:lnTo>
                  <a:pt x="8993" y="115113"/>
                </a:lnTo>
                <a:lnTo>
                  <a:pt x="8993" y="141733"/>
                </a:lnTo>
                <a:lnTo>
                  <a:pt x="16188" y="141733"/>
                </a:lnTo>
                <a:cubicBezTo>
                  <a:pt x="18706" y="141733"/>
                  <a:pt x="20505" y="143532"/>
                  <a:pt x="20505" y="146050"/>
                </a:cubicBezTo>
                <a:cubicBezTo>
                  <a:pt x="20505" y="148568"/>
                  <a:pt x="18706" y="150727"/>
                  <a:pt x="16188" y="150727"/>
                </a:cubicBezTo>
                <a:lnTo>
                  <a:pt x="8993" y="150727"/>
                </a:lnTo>
                <a:lnTo>
                  <a:pt x="8993" y="176987"/>
                </a:lnTo>
                <a:lnTo>
                  <a:pt x="16188" y="176987"/>
                </a:lnTo>
                <a:cubicBezTo>
                  <a:pt x="18706" y="176987"/>
                  <a:pt x="20505" y="179145"/>
                  <a:pt x="20505" y="181663"/>
                </a:cubicBezTo>
                <a:cubicBezTo>
                  <a:pt x="20505" y="183822"/>
                  <a:pt x="18706" y="185980"/>
                  <a:pt x="16188" y="185980"/>
                </a:cubicBezTo>
                <a:lnTo>
                  <a:pt x="8993" y="185980"/>
                </a:lnTo>
                <a:lnTo>
                  <a:pt x="8993" y="212600"/>
                </a:lnTo>
                <a:lnTo>
                  <a:pt x="35613" y="212600"/>
                </a:lnTo>
                <a:lnTo>
                  <a:pt x="35613" y="205046"/>
                </a:lnTo>
                <a:cubicBezTo>
                  <a:pt x="35613" y="202887"/>
                  <a:pt x="37052" y="200729"/>
                  <a:pt x="39930" y="200729"/>
                </a:cubicBezTo>
                <a:cubicBezTo>
                  <a:pt x="42089" y="200729"/>
                  <a:pt x="44247" y="202887"/>
                  <a:pt x="44247" y="205046"/>
                </a:cubicBezTo>
                <a:lnTo>
                  <a:pt x="44247" y="212600"/>
                </a:lnTo>
                <a:lnTo>
                  <a:pt x="70867" y="212600"/>
                </a:lnTo>
                <a:lnTo>
                  <a:pt x="70867" y="205046"/>
                </a:lnTo>
                <a:cubicBezTo>
                  <a:pt x="70867" y="202887"/>
                  <a:pt x="73025" y="200729"/>
                  <a:pt x="74824" y="200729"/>
                </a:cubicBezTo>
                <a:cubicBezTo>
                  <a:pt x="77342" y="200729"/>
                  <a:pt x="79860" y="202887"/>
                  <a:pt x="79860" y="205046"/>
                </a:cubicBezTo>
                <a:lnTo>
                  <a:pt x="79860" y="212600"/>
                </a:lnTo>
                <a:lnTo>
                  <a:pt x="106120" y="212600"/>
                </a:lnTo>
                <a:lnTo>
                  <a:pt x="106120" y="205046"/>
                </a:lnTo>
                <a:cubicBezTo>
                  <a:pt x="106120" y="202887"/>
                  <a:pt x="107919" y="200729"/>
                  <a:pt x="110437" y="200729"/>
                </a:cubicBezTo>
                <a:cubicBezTo>
                  <a:pt x="113315" y="200729"/>
                  <a:pt x="114754" y="202887"/>
                  <a:pt x="114754" y="205046"/>
                </a:cubicBezTo>
                <a:lnTo>
                  <a:pt x="114754" y="212600"/>
                </a:lnTo>
                <a:lnTo>
                  <a:pt x="141733" y="212600"/>
                </a:lnTo>
                <a:lnTo>
                  <a:pt x="141733" y="205046"/>
                </a:lnTo>
                <a:cubicBezTo>
                  <a:pt x="141733" y="202887"/>
                  <a:pt x="143172" y="200729"/>
                  <a:pt x="145691" y="200729"/>
                </a:cubicBezTo>
                <a:cubicBezTo>
                  <a:pt x="148568" y="200729"/>
                  <a:pt x="150727" y="202887"/>
                  <a:pt x="150727" y="205046"/>
                </a:cubicBezTo>
                <a:lnTo>
                  <a:pt x="150727" y="212600"/>
                </a:lnTo>
                <a:lnTo>
                  <a:pt x="176987" y="212600"/>
                </a:lnTo>
                <a:lnTo>
                  <a:pt x="176987" y="205046"/>
                </a:lnTo>
                <a:cubicBezTo>
                  <a:pt x="176987" y="202887"/>
                  <a:pt x="178786" y="200729"/>
                  <a:pt x="181304" y="200729"/>
                </a:cubicBezTo>
                <a:cubicBezTo>
                  <a:pt x="184182" y="200729"/>
                  <a:pt x="185620" y="202887"/>
                  <a:pt x="185620" y="205046"/>
                </a:cubicBezTo>
                <a:lnTo>
                  <a:pt x="185620" y="212600"/>
                </a:lnTo>
                <a:lnTo>
                  <a:pt x="212600" y="212600"/>
                </a:lnTo>
                <a:lnTo>
                  <a:pt x="212600" y="205046"/>
                </a:lnTo>
                <a:cubicBezTo>
                  <a:pt x="212600" y="202887"/>
                  <a:pt x="214039" y="200729"/>
                  <a:pt x="216557" y="200729"/>
                </a:cubicBezTo>
                <a:cubicBezTo>
                  <a:pt x="219435" y="200729"/>
                  <a:pt x="221234" y="202887"/>
                  <a:pt x="221234" y="205046"/>
                </a:cubicBezTo>
                <a:lnTo>
                  <a:pt x="221234" y="212600"/>
                </a:lnTo>
                <a:lnTo>
                  <a:pt x="283107" y="212600"/>
                </a:lnTo>
                <a:lnTo>
                  <a:pt x="283107" y="185980"/>
                </a:lnTo>
                <a:lnTo>
                  <a:pt x="240299" y="185980"/>
                </a:lnTo>
                <a:cubicBezTo>
                  <a:pt x="237781" y="185980"/>
                  <a:pt x="235623" y="183822"/>
                  <a:pt x="235623" y="181663"/>
                </a:cubicBezTo>
                <a:lnTo>
                  <a:pt x="235623" y="39930"/>
                </a:lnTo>
                <a:cubicBezTo>
                  <a:pt x="235623" y="37412"/>
                  <a:pt x="237781" y="35254"/>
                  <a:pt x="240299" y="35254"/>
                </a:cubicBezTo>
                <a:lnTo>
                  <a:pt x="283107" y="35254"/>
                </a:lnTo>
                <a:lnTo>
                  <a:pt x="283107" y="16188"/>
                </a:lnTo>
                <a:cubicBezTo>
                  <a:pt x="283107" y="12231"/>
                  <a:pt x="279510" y="8993"/>
                  <a:pt x="275553" y="8993"/>
                </a:cubicBezTo>
                <a:lnTo>
                  <a:pt x="16188" y="8993"/>
                </a:lnTo>
                <a:close/>
                <a:moveTo>
                  <a:pt x="16188" y="0"/>
                </a:moveTo>
                <a:lnTo>
                  <a:pt x="275553" y="0"/>
                </a:lnTo>
                <a:cubicBezTo>
                  <a:pt x="284546" y="0"/>
                  <a:pt x="291741" y="7195"/>
                  <a:pt x="291741" y="16188"/>
                </a:cubicBezTo>
                <a:lnTo>
                  <a:pt x="291741" y="240299"/>
                </a:lnTo>
                <a:cubicBezTo>
                  <a:pt x="291741" y="249652"/>
                  <a:pt x="284546" y="256487"/>
                  <a:pt x="275553" y="256487"/>
                </a:cubicBezTo>
                <a:lnTo>
                  <a:pt x="203607" y="256487"/>
                </a:lnTo>
                <a:lnTo>
                  <a:pt x="203607" y="283467"/>
                </a:lnTo>
                <a:lnTo>
                  <a:pt x="234184" y="283467"/>
                </a:lnTo>
                <a:cubicBezTo>
                  <a:pt x="237062" y="283467"/>
                  <a:pt x="238860" y="285265"/>
                  <a:pt x="238860" y="287783"/>
                </a:cubicBezTo>
                <a:cubicBezTo>
                  <a:pt x="238860" y="290301"/>
                  <a:pt x="237062" y="291740"/>
                  <a:pt x="234184" y="291740"/>
                </a:cubicBezTo>
                <a:lnTo>
                  <a:pt x="57557" y="291740"/>
                </a:lnTo>
                <a:cubicBezTo>
                  <a:pt x="55039" y="291740"/>
                  <a:pt x="52880" y="290301"/>
                  <a:pt x="52880" y="287783"/>
                </a:cubicBezTo>
                <a:cubicBezTo>
                  <a:pt x="52880" y="285265"/>
                  <a:pt x="55039" y="283467"/>
                  <a:pt x="57557" y="283467"/>
                </a:cubicBezTo>
                <a:lnTo>
                  <a:pt x="88494" y="283467"/>
                </a:lnTo>
                <a:lnTo>
                  <a:pt x="88494" y="256487"/>
                </a:lnTo>
                <a:lnTo>
                  <a:pt x="16188" y="256487"/>
                </a:lnTo>
                <a:cubicBezTo>
                  <a:pt x="7195" y="256487"/>
                  <a:pt x="0" y="249652"/>
                  <a:pt x="0" y="240299"/>
                </a:cubicBezTo>
                <a:lnTo>
                  <a:pt x="0" y="16188"/>
                </a:lnTo>
                <a:cubicBezTo>
                  <a:pt x="0" y="7195"/>
                  <a:pt x="7195" y="0"/>
                  <a:pt x="16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600"/>
          </a:p>
        </p:txBody>
      </p:sp>
      <p:sp>
        <p:nvSpPr>
          <p:cNvPr id="38" name="Freeform 957">
            <a:extLst>
              <a:ext uri="{FF2B5EF4-FFF2-40B4-BE49-F238E27FC236}">
                <a16:creationId xmlns:a16="http://schemas.microsoft.com/office/drawing/2014/main" id="{1AC90582-B722-B54E-ACAF-B9B0549D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936" y="2247997"/>
            <a:ext cx="287873" cy="288735"/>
          </a:xfrm>
          <a:custGeom>
            <a:avLst/>
            <a:gdLst>
              <a:gd name="T0" fmla="*/ 1318923 w 291740"/>
              <a:gd name="T1" fmla="*/ 2990442 h 291740"/>
              <a:gd name="T2" fmla="*/ 1868475 w 291740"/>
              <a:gd name="T3" fmla="*/ 2990442 h 291740"/>
              <a:gd name="T4" fmla="*/ 1432749 w 291740"/>
              <a:gd name="T5" fmla="*/ 2816165 h 291740"/>
              <a:gd name="T6" fmla="*/ 1620347 w 291740"/>
              <a:gd name="T7" fmla="*/ 1948678 h 291740"/>
              <a:gd name="T8" fmla="*/ 2885792 w 291740"/>
              <a:gd name="T9" fmla="*/ 1482091 h 291740"/>
              <a:gd name="T10" fmla="*/ 2885792 w 291740"/>
              <a:gd name="T11" fmla="*/ 1966333 h 291740"/>
              <a:gd name="T12" fmla="*/ 2885792 w 291740"/>
              <a:gd name="T13" fmla="*/ 1482091 h 291740"/>
              <a:gd name="T14" fmla="*/ 358895 w 291740"/>
              <a:gd name="T15" fmla="*/ 1918708 h 291740"/>
              <a:gd name="T16" fmla="*/ 259189 w 291740"/>
              <a:gd name="T17" fmla="*/ 1529716 h 291740"/>
              <a:gd name="T18" fmla="*/ 2688884 w 291740"/>
              <a:gd name="T19" fmla="*/ 1342725 h 291740"/>
              <a:gd name="T20" fmla="*/ 2806647 w 291740"/>
              <a:gd name="T21" fmla="*/ 2198271 h 291740"/>
              <a:gd name="T22" fmla="*/ 2806647 w 291740"/>
              <a:gd name="T23" fmla="*/ 1259547 h 291740"/>
              <a:gd name="T24" fmla="*/ 98121 w 291740"/>
              <a:gd name="T25" fmla="*/ 1536811 h 291740"/>
              <a:gd name="T26" fmla="*/ 435717 w 291740"/>
              <a:gd name="T27" fmla="*/ 2198271 h 291740"/>
              <a:gd name="T28" fmla="*/ 435717 w 291740"/>
              <a:gd name="T29" fmla="*/ 1259547 h 291740"/>
              <a:gd name="T30" fmla="*/ 1886629 w 291740"/>
              <a:gd name="T31" fmla="*/ 1209901 h 291740"/>
              <a:gd name="T32" fmla="*/ 1670338 w 291740"/>
              <a:gd name="T33" fmla="*/ 1657690 h 291740"/>
              <a:gd name="T34" fmla="*/ 1572004 w 291740"/>
              <a:gd name="T35" fmla="*/ 1618428 h 291740"/>
              <a:gd name="T36" fmla="*/ 1662461 w 291740"/>
              <a:gd name="T37" fmla="*/ 1103840 h 291740"/>
              <a:gd name="T38" fmla="*/ 1395039 w 291740"/>
              <a:gd name="T39" fmla="*/ 1323820 h 291740"/>
              <a:gd name="T40" fmla="*/ 1686056 w 291740"/>
              <a:gd name="T41" fmla="*/ 1009576 h 291740"/>
              <a:gd name="T42" fmla="*/ 1267739 w 291740"/>
              <a:gd name="T43" fmla="*/ 2053080 h 291740"/>
              <a:gd name="T44" fmla="*/ 1872554 w 291740"/>
              <a:gd name="T45" fmla="*/ 2064919 h 291740"/>
              <a:gd name="T46" fmla="*/ 2182792 w 291740"/>
              <a:gd name="T47" fmla="*/ 792304 h 291740"/>
              <a:gd name="T48" fmla="*/ 2229924 w 291740"/>
              <a:gd name="T49" fmla="*/ 697457 h 291740"/>
              <a:gd name="T50" fmla="*/ 2229924 w 291740"/>
              <a:gd name="T51" fmla="*/ 2151884 h 291740"/>
              <a:gd name="T52" fmla="*/ 1589771 w 291740"/>
              <a:gd name="T53" fmla="*/ 2471998 h 291740"/>
              <a:gd name="T54" fmla="*/ 945687 w 291740"/>
              <a:gd name="T55" fmla="*/ 2151884 h 291740"/>
              <a:gd name="T56" fmla="*/ 945687 w 291740"/>
              <a:gd name="T57" fmla="*/ 697457 h 291740"/>
              <a:gd name="T58" fmla="*/ 2932239 w 291740"/>
              <a:gd name="T59" fmla="*/ 954570 h 291740"/>
              <a:gd name="T60" fmla="*/ 3175624 w 291740"/>
              <a:gd name="T61" fmla="*/ 1924978 h 291740"/>
              <a:gd name="T62" fmla="*/ 1432749 w 291740"/>
              <a:gd name="T63" fmla="*/ 3204328 h 291740"/>
              <a:gd name="T64" fmla="*/ 1432749 w 291740"/>
              <a:gd name="T65" fmla="*/ 2717146 h 291740"/>
              <a:gd name="T66" fmla="*/ 1966610 w 291740"/>
              <a:gd name="T67" fmla="*/ 2990442 h 291740"/>
              <a:gd name="T68" fmla="*/ 2834115 w 291740"/>
              <a:gd name="T69" fmla="*/ 2297292 h 291740"/>
              <a:gd name="T70" fmla="*/ 2594674 w 291740"/>
              <a:gd name="T71" fmla="*/ 2119050 h 291740"/>
              <a:gd name="T72" fmla="*/ 2806647 w 291740"/>
              <a:gd name="T73" fmla="*/ 1164479 h 291740"/>
              <a:gd name="T74" fmla="*/ 1978390 w 291740"/>
              <a:gd name="T75" fmla="*/ 95082 h 291740"/>
              <a:gd name="T76" fmla="*/ 337566 w 291740"/>
              <a:gd name="T77" fmla="*/ 1168447 h 291740"/>
              <a:gd name="T78" fmla="*/ 608413 w 291740"/>
              <a:gd name="T79" fmla="*/ 1342725 h 291740"/>
              <a:gd name="T80" fmla="*/ 368984 w 291740"/>
              <a:gd name="T81" fmla="*/ 2297292 h 291740"/>
              <a:gd name="T82" fmla="*/ 243392 w 291740"/>
              <a:gd name="T83" fmla="*/ 11882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740" h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defTabSz="916777">
              <a:defRPr/>
            </a:pPr>
            <a:endParaRPr lang="en-US" sz="1600" dirty="0">
              <a:solidFill>
                <a:sysClr val="windowText" lastClr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Freeform 954">
            <a:extLst>
              <a:ext uri="{FF2B5EF4-FFF2-40B4-BE49-F238E27FC236}">
                <a16:creationId xmlns:a16="http://schemas.microsoft.com/office/drawing/2014/main" id="{F4D82BDE-A686-BC47-9DCC-C129B8EBD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982" y="1526099"/>
            <a:ext cx="288735" cy="288735"/>
          </a:xfrm>
          <a:custGeom>
            <a:avLst/>
            <a:gdLst>
              <a:gd name="T0" fmla="*/ 742532 w 283805"/>
              <a:gd name="T1" fmla="*/ 2551530 h 283804"/>
              <a:gd name="T2" fmla="*/ 1338926 w 283805"/>
              <a:gd name="T3" fmla="*/ 1951149 h 283804"/>
              <a:gd name="T4" fmla="*/ 1449511 w 283805"/>
              <a:gd name="T5" fmla="*/ 2061758 h 283804"/>
              <a:gd name="T6" fmla="*/ 3072958 w 283805"/>
              <a:gd name="T7" fmla="*/ 1501015 h 283804"/>
              <a:gd name="T8" fmla="*/ 1879865 w 283805"/>
              <a:gd name="T9" fmla="*/ 1584665 h 283804"/>
              <a:gd name="T10" fmla="*/ 1808940 w 283805"/>
              <a:gd name="T11" fmla="*/ 912376 h 283804"/>
              <a:gd name="T12" fmla="*/ 1923480 w 283805"/>
              <a:gd name="T13" fmla="*/ 1022988 h 283804"/>
              <a:gd name="T14" fmla="*/ 1397235 w 283805"/>
              <a:gd name="T15" fmla="*/ 820344 h 283804"/>
              <a:gd name="T16" fmla="*/ 483810 w 283805"/>
              <a:gd name="T17" fmla="*/ 920853 h 283804"/>
              <a:gd name="T18" fmla="*/ 986195 w 283805"/>
              <a:gd name="T19" fmla="*/ 506141 h 283804"/>
              <a:gd name="T20" fmla="*/ 1780956 w 283805"/>
              <a:gd name="T21" fmla="*/ 589786 h 283804"/>
              <a:gd name="T22" fmla="*/ 986195 w 283805"/>
              <a:gd name="T23" fmla="*/ 506141 h 283804"/>
              <a:gd name="T24" fmla="*/ 781494 w 283805"/>
              <a:gd name="T25" fmla="*/ 546167 h 283804"/>
              <a:gd name="T26" fmla="*/ 436324 w 283805"/>
              <a:gd name="T27" fmla="*/ 546167 h 283804"/>
              <a:gd name="T28" fmla="*/ 2267079 w 283805"/>
              <a:gd name="T29" fmla="*/ 391013 h 283804"/>
              <a:gd name="T30" fmla="*/ 2377676 w 283805"/>
              <a:gd name="T31" fmla="*/ 280404 h 283804"/>
              <a:gd name="T32" fmla="*/ 1828703 w 283805"/>
              <a:gd name="T33" fmla="*/ 218167 h 283804"/>
              <a:gd name="T34" fmla="*/ 1343915 w 283805"/>
              <a:gd name="T35" fmla="*/ 218167 h 283804"/>
              <a:gd name="T36" fmla="*/ 1134936 w 283805"/>
              <a:gd name="T37" fmla="*/ 174527 h 283804"/>
              <a:gd name="T38" fmla="*/ 484261 w 283805"/>
              <a:gd name="T39" fmla="*/ 258185 h 283804"/>
              <a:gd name="T40" fmla="*/ 236949 w 283805"/>
              <a:gd name="T41" fmla="*/ 0 h 283804"/>
              <a:gd name="T42" fmla="*/ 541084 w 283805"/>
              <a:gd name="T43" fmla="*/ 2393522 h 283804"/>
              <a:gd name="T44" fmla="*/ 1149349 w 283805"/>
              <a:gd name="T45" fmla="*/ 2128896 h 283804"/>
              <a:gd name="T46" fmla="*/ 1378423 w 283805"/>
              <a:gd name="T47" fmla="*/ 1864259 h 283804"/>
              <a:gd name="T48" fmla="*/ 442370 w 283805"/>
              <a:gd name="T49" fmla="*/ 1560147 h 283804"/>
              <a:gd name="T50" fmla="*/ 1686497 w 283805"/>
              <a:gd name="T51" fmla="*/ 1184935 h 283804"/>
              <a:gd name="T52" fmla="*/ 1907672 w 283805"/>
              <a:gd name="T53" fmla="*/ 841285 h 283804"/>
              <a:gd name="T54" fmla="*/ 2377676 w 283805"/>
              <a:gd name="T55" fmla="*/ 185602 h 283804"/>
              <a:gd name="T56" fmla="*/ 2867425 w 283805"/>
              <a:gd name="T57" fmla="*/ 272502 h 283804"/>
              <a:gd name="T58" fmla="*/ 2867425 w 283805"/>
              <a:gd name="T59" fmla="*/ 438434 h 283804"/>
              <a:gd name="T60" fmla="*/ 2282891 w 283805"/>
              <a:gd name="T61" fmla="*/ 568776 h 283804"/>
              <a:gd name="T62" fmla="*/ 1808940 w 283805"/>
              <a:gd name="T63" fmla="*/ 1224401 h 283804"/>
              <a:gd name="T64" fmla="*/ 1544298 w 283805"/>
              <a:gd name="T65" fmla="*/ 2061758 h 283804"/>
              <a:gd name="T66" fmla="*/ 932104 w 283805"/>
              <a:gd name="T67" fmla="*/ 2373769 h 283804"/>
              <a:gd name="T68" fmla="*/ 541084 w 283805"/>
              <a:gd name="T69" fmla="*/ 2488320 h 283804"/>
              <a:gd name="T70" fmla="*/ 3072809 w 283805"/>
              <a:gd name="T71" fmla="*/ 2835894 h 283804"/>
              <a:gd name="T72" fmla="*/ 2930623 w 283805"/>
              <a:gd name="T73" fmla="*/ 2930685 h 283804"/>
              <a:gd name="T74" fmla="*/ 2835824 w 283805"/>
              <a:gd name="T75" fmla="*/ 3072884 h 283804"/>
              <a:gd name="T76" fmla="*/ 2488263 w 283805"/>
              <a:gd name="T77" fmla="*/ 3072884 h 283804"/>
              <a:gd name="T78" fmla="*/ 2393476 w 283805"/>
              <a:gd name="T79" fmla="*/ 2930685 h 283804"/>
              <a:gd name="T80" fmla="*/ 2002466 w 283805"/>
              <a:gd name="T81" fmla="*/ 3120270 h 283804"/>
              <a:gd name="T82" fmla="*/ 1607497 w 283805"/>
              <a:gd name="T83" fmla="*/ 2930685 h 283804"/>
              <a:gd name="T84" fmla="*/ 1512710 w 283805"/>
              <a:gd name="T85" fmla="*/ 3072884 h 283804"/>
              <a:gd name="T86" fmla="*/ 1165150 w 283805"/>
              <a:gd name="T87" fmla="*/ 3072884 h 283804"/>
              <a:gd name="T88" fmla="*/ 1070349 w 283805"/>
              <a:gd name="T89" fmla="*/ 2930685 h 283804"/>
              <a:gd name="T90" fmla="*/ 679323 w 283805"/>
              <a:gd name="T91" fmla="*/ 3120270 h 283804"/>
              <a:gd name="T92" fmla="*/ 284384 w 283805"/>
              <a:gd name="T93" fmla="*/ 2930685 h 283804"/>
              <a:gd name="T94" fmla="*/ 189594 w 283805"/>
              <a:gd name="T95" fmla="*/ 3072884 h 283804"/>
              <a:gd name="T96" fmla="*/ 0 w 283805"/>
              <a:gd name="T97" fmla="*/ 2883291 h 283804"/>
              <a:gd name="T98" fmla="*/ 189594 w 283805"/>
              <a:gd name="T99" fmla="*/ 2488320 h 283804"/>
              <a:gd name="T100" fmla="*/ 47368 w 283805"/>
              <a:gd name="T101" fmla="*/ 2393522 h 283804"/>
              <a:gd name="T102" fmla="*/ 47368 w 283805"/>
              <a:gd name="T103" fmla="*/ 2049896 h 283804"/>
              <a:gd name="T104" fmla="*/ 189594 w 283805"/>
              <a:gd name="T105" fmla="*/ 1951149 h 283804"/>
              <a:gd name="T106" fmla="*/ 0 w 283805"/>
              <a:gd name="T107" fmla="*/ 1560147 h 283804"/>
              <a:gd name="T108" fmla="*/ 189594 w 283805"/>
              <a:gd name="T109" fmla="*/ 1165162 h 283804"/>
              <a:gd name="T110" fmla="*/ 47368 w 283805"/>
              <a:gd name="T111" fmla="*/ 1070374 h 283804"/>
              <a:gd name="T112" fmla="*/ 47368 w 283805"/>
              <a:gd name="T113" fmla="*/ 722774 h 283804"/>
              <a:gd name="T114" fmla="*/ 189594 w 283805"/>
              <a:gd name="T115" fmla="*/ 628003 h 283804"/>
              <a:gd name="T116" fmla="*/ 0 w 283805"/>
              <a:gd name="T117" fmla="*/ 236965 h 283804"/>
              <a:gd name="T118" fmla="*/ 189594 w 283805"/>
              <a:gd name="T119" fmla="*/ 47370 h 2838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3805" h="283804">
                <a:moveTo>
                  <a:pt x="67538" y="211955"/>
                </a:moveTo>
                <a:cubicBezTo>
                  <a:pt x="61790" y="211955"/>
                  <a:pt x="57479" y="216625"/>
                  <a:pt x="57479" y="222014"/>
                </a:cubicBezTo>
                <a:cubicBezTo>
                  <a:pt x="57479" y="227762"/>
                  <a:pt x="61790" y="232073"/>
                  <a:pt x="67538" y="232073"/>
                </a:cubicBezTo>
                <a:cubicBezTo>
                  <a:pt x="72927" y="232073"/>
                  <a:pt x="77238" y="227762"/>
                  <a:pt x="77238" y="222014"/>
                </a:cubicBezTo>
                <a:cubicBezTo>
                  <a:pt x="77238" y="216625"/>
                  <a:pt x="72927" y="211955"/>
                  <a:pt x="67538" y="211955"/>
                </a:cubicBezTo>
                <a:close/>
                <a:moveTo>
                  <a:pt x="121784" y="177467"/>
                </a:moveTo>
                <a:cubicBezTo>
                  <a:pt x="116396" y="177467"/>
                  <a:pt x="111726" y="182137"/>
                  <a:pt x="111726" y="187526"/>
                </a:cubicBezTo>
                <a:cubicBezTo>
                  <a:pt x="111726" y="193274"/>
                  <a:pt x="116396" y="197585"/>
                  <a:pt x="121784" y="197585"/>
                </a:cubicBezTo>
                <a:cubicBezTo>
                  <a:pt x="127173" y="197585"/>
                  <a:pt x="131843" y="193274"/>
                  <a:pt x="131843" y="187526"/>
                </a:cubicBezTo>
                <a:cubicBezTo>
                  <a:pt x="131843" y="182137"/>
                  <a:pt x="127173" y="177467"/>
                  <a:pt x="121784" y="177467"/>
                </a:cubicBezTo>
                <a:close/>
                <a:moveTo>
                  <a:pt x="170986" y="136525"/>
                </a:moveTo>
                <a:lnTo>
                  <a:pt x="279507" y="136525"/>
                </a:lnTo>
                <a:cubicBezTo>
                  <a:pt x="281656" y="136525"/>
                  <a:pt x="283805" y="138179"/>
                  <a:pt x="283805" y="140494"/>
                </a:cubicBezTo>
                <a:cubicBezTo>
                  <a:pt x="283805" y="142479"/>
                  <a:pt x="281656" y="144132"/>
                  <a:pt x="279507" y="144132"/>
                </a:cubicBezTo>
                <a:lnTo>
                  <a:pt x="170986" y="144132"/>
                </a:lnTo>
                <a:cubicBezTo>
                  <a:pt x="168479" y="144132"/>
                  <a:pt x="166688" y="142479"/>
                  <a:pt x="166688" y="140494"/>
                </a:cubicBezTo>
                <a:cubicBezTo>
                  <a:pt x="166688" y="138179"/>
                  <a:pt x="168479" y="136525"/>
                  <a:pt x="170986" y="136525"/>
                </a:cubicBezTo>
                <a:close/>
                <a:moveTo>
                  <a:pt x="164535" y="82986"/>
                </a:moveTo>
                <a:cubicBezTo>
                  <a:pt x="159146" y="82986"/>
                  <a:pt x="154835" y="87297"/>
                  <a:pt x="154835" y="93045"/>
                </a:cubicBezTo>
                <a:cubicBezTo>
                  <a:pt x="154835" y="98433"/>
                  <a:pt x="159146" y="103103"/>
                  <a:pt x="164535" y="103103"/>
                </a:cubicBezTo>
                <a:cubicBezTo>
                  <a:pt x="170282" y="103103"/>
                  <a:pt x="174953" y="98433"/>
                  <a:pt x="174953" y="93045"/>
                </a:cubicBezTo>
                <a:cubicBezTo>
                  <a:pt x="174953" y="87297"/>
                  <a:pt x="170282" y="82986"/>
                  <a:pt x="164535" y="82986"/>
                </a:cubicBezTo>
                <a:close/>
                <a:moveTo>
                  <a:pt x="44004" y="74613"/>
                </a:moveTo>
                <a:lnTo>
                  <a:pt x="127088" y="74613"/>
                </a:lnTo>
                <a:cubicBezTo>
                  <a:pt x="129605" y="74613"/>
                  <a:pt x="131404" y="76518"/>
                  <a:pt x="131404" y="79185"/>
                </a:cubicBezTo>
                <a:cubicBezTo>
                  <a:pt x="131404" y="81852"/>
                  <a:pt x="129605" y="83757"/>
                  <a:pt x="127088" y="83757"/>
                </a:cubicBezTo>
                <a:lnTo>
                  <a:pt x="44004" y="83757"/>
                </a:lnTo>
                <a:cubicBezTo>
                  <a:pt x="41487" y="83757"/>
                  <a:pt x="39688" y="81852"/>
                  <a:pt x="39688" y="79185"/>
                </a:cubicBezTo>
                <a:cubicBezTo>
                  <a:pt x="39688" y="76518"/>
                  <a:pt x="41487" y="74613"/>
                  <a:pt x="44004" y="74613"/>
                </a:cubicBezTo>
                <a:close/>
                <a:moveTo>
                  <a:pt x="89701" y="46038"/>
                </a:moveTo>
                <a:lnTo>
                  <a:pt x="161990" y="46038"/>
                </a:lnTo>
                <a:cubicBezTo>
                  <a:pt x="164158" y="46038"/>
                  <a:pt x="166327" y="47691"/>
                  <a:pt x="166327" y="50006"/>
                </a:cubicBezTo>
                <a:cubicBezTo>
                  <a:pt x="166327" y="51991"/>
                  <a:pt x="164158" y="53644"/>
                  <a:pt x="161990" y="53644"/>
                </a:cubicBezTo>
                <a:lnTo>
                  <a:pt x="89701" y="53644"/>
                </a:lnTo>
                <a:cubicBezTo>
                  <a:pt x="87532" y="53644"/>
                  <a:pt x="85725" y="51991"/>
                  <a:pt x="85725" y="50006"/>
                </a:cubicBezTo>
                <a:cubicBezTo>
                  <a:pt x="85725" y="47691"/>
                  <a:pt x="87532" y="46038"/>
                  <a:pt x="89701" y="46038"/>
                </a:cubicBezTo>
                <a:close/>
                <a:moveTo>
                  <a:pt x="43969" y="46038"/>
                </a:moveTo>
                <a:lnTo>
                  <a:pt x="66801" y="46038"/>
                </a:lnTo>
                <a:cubicBezTo>
                  <a:pt x="68941" y="46038"/>
                  <a:pt x="71082" y="47691"/>
                  <a:pt x="71082" y="49676"/>
                </a:cubicBezTo>
                <a:cubicBezTo>
                  <a:pt x="71082" y="51991"/>
                  <a:pt x="68941" y="53644"/>
                  <a:pt x="66801" y="53644"/>
                </a:cubicBezTo>
                <a:lnTo>
                  <a:pt x="43969" y="53644"/>
                </a:lnTo>
                <a:cubicBezTo>
                  <a:pt x="41472" y="53644"/>
                  <a:pt x="39688" y="51991"/>
                  <a:pt x="39688" y="49676"/>
                </a:cubicBezTo>
                <a:cubicBezTo>
                  <a:pt x="39688" y="47691"/>
                  <a:pt x="41472" y="46038"/>
                  <a:pt x="43969" y="46038"/>
                </a:cubicBezTo>
                <a:close/>
                <a:moveTo>
                  <a:pt x="216266" y="25506"/>
                </a:moveTo>
                <a:cubicBezTo>
                  <a:pt x="210877" y="25506"/>
                  <a:pt x="206207" y="29817"/>
                  <a:pt x="206207" y="35565"/>
                </a:cubicBezTo>
                <a:cubicBezTo>
                  <a:pt x="206207" y="41313"/>
                  <a:pt x="210877" y="45624"/>
                  <a:pt x="216266" y="45624"/>
                </a:cubicBezTo>
                <a:cubicBezTo>
                  <a:pt x="222014" y="45624"/>
                  <a:pt x="226325" y="41313"/>
                  <a:pt x="226325" y="35565"/>
                </a:cubicBezTo>
                <a:cubicBezTo>
                  <a:pt x="226325" y="29817"/>
                  <a:pt x="222014" y="25506"/>
                  <a:pt x="216266" y="25506"/>
                </a:cubicBezTo>
                <a:close/>
                <a:moveTo>
                  <a:pt x="126505" y="15875"/>
                </a:moveTo>
                <a:lnTo>
                  <a:pt x="162065" y="15875"/>
                </a:lnTo>
                <a:cubicBezTo>
                  <a:pt x="164199" y="15875"/>
                  <a:pt x="166333" y="17529"/>
                  <a:pt x="166333" y="19844"/>
                </a:cubicBezTo>
                <a:cubicBezTo>
                  <a:pt x="166333" y="21828"/>
                  <a:pt x="164199" y="23482"/>
                  <a:pt x="162065" y="23482"/>
                </a:cubicBezTo>
                <a:lnTo>
                  <a:pt x="126505" y="23482"/>
                </a:lnTo>
                <a:cubicBezTo>
                  <a:pt x="124016" y="23482"/>
                  <a:pt x="122238" y="21828"/>
                  <a:pt x="122238" y="19844"/>
                </a:cubicBezTo>
                <a:cubicBezTo>
                  <a:pt x="122238" y="17529"/>
                  <a:pt x="124016" y="15875"/>
                  <a:pt x="126505" y="15875"/>
                </a:cubicBezTo>
                <a:close/>
                <a:moveTo>
                  <a:pt x="44045" y="15875"/>
                </a:moveTo>
                <a:lnTo>
                  <a:pt x="103230" y="15875"/>
                </a:lnTo>
                <a:cubicBezTo>
                  <a:pt x="105772" y="15875"/>
                  <a:pt x="107587" y="17529"/>
                  <a:pt x="107587" y="19844"/>
                </a:cubicBezTo>
                <a:cubicBezTo>
                  <a:pt x="107587" y="21828"/>
                  <a:pt x="105772" y="23482"/>
                  <a:pt x="103230" y="23482"/>
                </a:cubicBezTo>
                <a:lnTo>
                  <a:pt x="44045" y="23482"/>
                </a:lnTo>
                <a:cubicBezTo>
                  <a:pt x="41504" y="23482"/>
                  <a:pt x="39688" y="21828"/>
                  <a:pt x="39688" y="19844"/>
                </a:cubicBezTo>
                <a:cubicBezTo>
                  <a:pt x="39688" y="17529"/>
                  <a:pt x="41504" y="15875"/>
                  <a:pt x="44045" y="15875"/>
                </a:cubicBezTo>
                <a:close/>
                <a:moveTo>
                  <a:pt x="21554" y="0"/>
                </a:moveTo>
                <a:cubicBezTo>
                  <a:pt x="24069" y="0"/>
                  <a:pt x="25865" y="1796"/>
                  <a:pt x="25865" y="4311"/>
                </a:cubicBezTo>
                <a:lnTo>
                  <a:pt x="25865" y="217703"/>
                </a:lnTo>
                <a:lnTo>
                  <a:pt x="49217" y="217703"/>
                </a:lnTo>
                <a:cubicBezTo>
                  <a:pt x="51013" y="209440"/>
                  <a:pt x="58557" y="203333"/>
                  <a:pt x="67538" y="203333"/>
                </a:cubicBezTo>
                <a:cubicBezTo>
                  <a:pt x="72568" y="203333"/>
                  <a:pt x="76879" y="205488"/>
                  <a:pt x="80112" y="208722"/>
                </a:cubicBezTo>
                <a:lnTo>
                  <a:pt x="104541" y="193633"/>
                </a:lnTo>
                <a:cubicBezTo>
                  <a:pt x="103822" y="191837"/>
                  <a:pt x="103104" y="189682"/>
                  <a:pt x="103104" y="187526"/>
                </a:cubicBezTo>
                <a:cubicBezTo>
                  <a:pt x="103104" y="177467"/>
                  <a:pt x="111726" y="169205"/>
                  <a:pt x="121784" y="169205"/>
                </a:cubicBezTo>
                <a:cubicBezTo>
                  <a:pt x="123221" y="169205"/>
                  <a:pt x="124299" y="169205"/>
                  <a:pt x="125377" y="169564"/>
                </a:cubicBezTo>
                <a:lnTo>
                  <a:pt x="136154" y="145854"/>
                </a:lnTo>
                <a:lnTo>
                  <a:pt x="44547" y="145854"/>
                </a:lnTo>
                <a:cubicBezTo>
                  <a:pt x="42032" y="145854"/>
                  <a:pt x="40236" y="144057"/>
                  <a:pt x="40236" y="141902"/>
                </a:cubicBezTo>
                <a:cubicBezTo>
                  <a:pt x="40236" y="139387"/>
                  <a:pt x="42032" y="137591"/>
                  <a:pt x="44547" y="137591"/>
                </a:cubicBezTo>
                <a:lnTo>
                  <a:pt x="139747" y="137591"/>
                </a:lnTo>
                <a:lnTo>
                  <a:pt x="153398" y="107774"/>
                </a:lnTo>
                <a:cubicBezTo>
                  <a:pt x="149087" y="104181"/>
                  <a:pt x="146213" y="98793"/>
                  <a:pt x="146213" y="93045"/>
                </a:cubicBezTo>
                <a:cubicBezTo>
                  <a:pt x="146213" y="82626"/>
                  <a:pt x="154476" y="74364"/>
                  <a:pt x="164535" y="74364"/>
                </a:cubicBezTo>
                <a:cubicBezTo>
                  <a:pt x="168127" y="74364"/>
                  <a:pt x="171001" y="75082"/>
                  <a:pt x="173516" y="76519"/>
                </a:cubicBezTo>
                <a:lnTo>
                  <a:pt x="200818" y="45983"/>
                </a:lnTo>
                <a:cubicBezTo>
                  <a:pt x="199022" y="43109"/>
                  <a:pt x="197944" y="39517"/>
                  <a:pt x="197944" y="35565"/>
                </a:cubicBezTo>
                <a:cubicBezTo>
                  <a:pt x="197944" y="25147"/>
                  <a:pt x="206207" y="16884"/>
                  <a:pt x="216266" y="16884"/>
                </a:cubicBezTo>
                <a:cubicBezTo>
                  <a:pt x="225247" y="16884"/>
                  <a:pt x="232432" y="22992"/>
                  <a:pt x="234587" y="31254"/>
                </a:cubicBezTo>
                <a:lnTo>
                  <a:pt x="260812" y="31254"/>
                </a:lnTo>
                <a:lnTo>
                  <a:pt x="260812" y="24788"/>
                </a:lnTo>
                <a:lnTo>
                  <a:pt x="279493" y="35565"/>
                </a:lnTo>
                <a:lnTo>
                  <a:pt x="260812" y="46343"/>
                </a:lnTo>
                <a:lnTo>
                  <a:pt x="260812" y="39876"/>
                </a:lnTo>
                <a:lnTo>
                  <a:pt x="234587" y="39876"/>
                </a:lnTo>
                <a:cubicBezTo>
                  <a:pt x="232432" y="48139"/>
                  <a:pt x="225247" y="54246"/>
                  <a:pt x="216266" y="54246"/>
                </a:cubicBezTo>
                <a:cubicBezTo>
                  <a:pt x="213392" y="54246"/>
                  <a:pt x="210159" y="53168"/>
                  <a:pt x="207644" y="51731"/>
                </a:cubicBezTo>
                <a:lnTo>
                  <a:pt x="179982" y="82267"/>
                </a:lnTo>
                <a:cubicBezTo>
                  <a:pt x="182138" y="85141"/>
                  <a:pt x="183575" y="88734"/>
                  <a:pt x="183575" y="93045"/>
                </a:cubicBezTo>
                <a:cubicBezTo>
                  <a:pt x="183575" y="103103"/>
                  <a:pt x="174953" y="111366"/>
                  <a:pt x="164535" y="111366"/>
                </a:cubicBezTo>
                <a:cubicBezTo>
                  <a:pt x="163457" y="111366"/>
                  <a:pt x="162379" y="111366"/>
                  <a:pt x="161301" y="111366"/>
                </a:cubicBezTo>
                <a:lnTo>
                  <a:pt x="133280" y="173156"/>
                </a:lnTo>
                <a:cubicBezTo>
                  <a:pt x="137591" y="176389"/>
                  <a:pt x="140465" y="181778"/>
                  <a:pt x="140465" y="187526"/>
                </a:cubicBezTo>
                <a:cubicBezTo>
                  <a:pt x="140465" y="197944"/>
                  <a:pt x="131843" y="206207"/>
                  <a:pt x="121784" y="206207"/>
                </a:cubicBezTo>
                <a:cubicBezTo>
                  <a:pt x="116755" y="206207"/>
                  <a:pt x="112085" y="204051"/>
                  <a:pt x="108852" y="200818"/>
                </a:cubicBezTo>
                <a:lnTo>
                  <a:pt x="84782" y="215906"/>
                </a:lnTo>
                <a:cubicBezTo>
                  <a:pt x="85501" y="218062"/>
                  <a:pt x="86219" y="219858"/>
                  <a:pt x="86219" y="222014"/>
                </a:cubicBezTo>
                <a:cubicBezTo>
                  <a:pt x="86219" y="232432"/>
                  <a:pt x="77597" y="240694"/>
                  <a:pt x="67538" y="240694"/>
                </a:cubicBezTo>
                <a:cubicBezTo>
                  <a:pt x="58557" y="240694"/>
                  <a:pt x="51013" y="234587"/>
                  <a:pt x="49217" y="226325"/>
                </a:cubicBezTo>
                <a:lnTo>
                  <a:pt x="25865" y="226325"/>
                </a:lnTo>
                <a:lnTo>
                  <a:pt x="25865" y="257938"/>
                </a:lnTo>
                <a:lnTo>
                  <a:pt x="279493" y="257938"/>
                </a:lnTo>
                <a:cubicBezTo>
                  <a:pt x="281649" y="257938"/>
                  <a:pt x="283804" y="259734"/>
                  <a:pt x="283804" y="262249"/>
                </a:cubicBezTo>
                <a:cubicBezTo>
                  <a:pt x="283804" y="264764"/>
                  <a:pt x="281649" y="266560"/>
                  <a:pt x="279493" y="266560"/>
                </a:cubicBezTo>
                <a:lnTo>
                  <a:pt x="266560" y="266560"/>
                </a:lnTo>
                <a:lnTo>
                  <a:pt x="266560" y="279493"/>
                </a:lnTo>
                <a:cubicBezTo>
                  <a:pt x="266560" y="281648"/>
                  <a:pt x="264764" y="283804"/>
                  <a:pt x="262249" y="283804"/>
                </a:cubicBezTo>
                <a:cubicBezTo>
                  <a:pt x="259735" y="283804"/>
                  <a:pt x="257938" y="281648"/>
                  <a:pt x="257938" y="279493"/>
                </a:cubicBezTo>
                <a:lnTo>
                  <a:pt x="257938" y="266560"/>
                </a:lnTo>
                <a:lnTo>
                  <a:pt x="226325" y="266560"/>
                </a:lnTo>
                <a:lnTo>
                  <a:pt x="226325" y="279493"/>
                </a:lnTo>
                <a:cubicBezTo>
                  <a:pt x="226325" y="281648"/>
                  <a:pt x="224529" y="283804"/>
                  <a:pt x="222014" y="283804"/>
                </a:cubicBezTo>
                <a:cubicBezTo>
                  <a:pt x="219858" y="283804"/>
                  <a:pt x="217703" y="281648"/>
                  <a:pt x="217703" y="279493"/>
                </a:cubicBezTo>
                <a:lnTo>
                  <a:pt x="217703" y="266560"/>
                </a:lnTo>
                <a:lnTo>
                  <a:pt x="186089" y="266560"/>
                </a:lnTo>
                <a:lnTo>
                  <a:pt x="186089" y="279493"/>
                </a:lnTo>
                <a:cubicBezTo>
                  <a:pt x="186089" y="281648"/>
                  <a:pt x="184293" y="283804"/>
                  <a:pt x="182138" y="283804"/>
                </a:cubicBezTo>
                <a:cubicBezTo>
                  <a:pt x="179623" y="283804"/>
                  <a:pt x="177827" y="281648"/>
                  <a:pt x="177827" y="279493"/>
                </a:cubicBezTo>
                <a:lnTo>
                  <a:pt x="177827" y="266560"/>
                </a:lnTo>
                <a:lnTo>
                  <a:pt x="146213" y="266560"/>
                </a:lnTo>
                <a:lnTo>
                  <a:pt x="146213" y="279493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747" y="283804"/>
                  <a:pt x="137591" y="281648"/>
                  <a:pt x="137591" y="279493"/>
                </a:cubicBezTo>
                <a:lnTo>
                  <a:pt x="137591" y="266560"/>
                </a:lnTo>
                <a:lnTo>
                  <a:pt x="105978" y="266560"/>
                </a:lnTo>
                <a:lnTo>
                  <a:pt x="105978" y="279493"/>
                </a:lnTo>
                <a:cubicBezTo>
                  <a:pt x="105978" y="281648"/>
                  <a:pt x="104181" y="283804"/>
                  <a:pt x="101667" y="283804"/>
                </a:cubicBezTo>
                <a:cubicBezTo>
                  <a:pt x="99152" y="283804"/>
                  <a:pt x="97356" y="281648"/>
                  <a:pt x="97356" y="279493"/>
                </a:cubicBezTo>
                <a:lnTo>
                  <a:pt x="97356" y="266560"/>
                </a:lnTo>
                <a:lnTo>
                  <a:pt x="65742" y="266560"/>
                </a:lnTo>
                <a:lnTo>
                  <a:pt x="65742" y="279493"/>
                </a:lnTo>
                <a:cubicBezTo>
                  <a:pt x="65742" y="281648"/>
                  <a:pt x="63946" y="283804"/>
                  <a:pt x="61790" y="283804"/>
                </a:cubicBezTo>
                <a:cubicBezTo>
                  <a:pt x="59276" y="283804"/>
                  <a:pt x="57479" y="281648"/>
                  <a:pt x="57479" y="279493"/>
                </a:cubicBezTo>
                <a:lnTo>
                  <a:pt x="57479" y="266560"/>
                </a:lnTo>
                <a:lnTo>
                  <a:pt x="25865" y="266560"/>
                </a:lnTo>
                <a:lnTo>
                  <a:pt x="25865" y="279493"/>
                </a:lnTo>
                <a:cubicBezTo>
                  <a:pt x="25865" y="281648"/>
                  <a:pt x="24069" y="283804"/>
                  <a:pt x="21554" y="283804"/>
                </a:cubicBezTo>
                <a:cubicBezTo>
                  <a:pt x="19040" y="283804"/>
                  <a:pt x="17244" y="281648"/>
                  <a:pt x="17244" y="279493"/>
                </a:cubicBezTo>
                <a:lnTo>
                  <a:pt x="17244" y="266560"/>
                </a:lnTo>
                <a:lnTo>
                  <a:pt x="4311" y="266560"/>
                </a:lnTo>
                <a:cubicBezTo>
                  <a:pt x="2155" y="266560"/>
                  <a:pt x="0" y="264764"/>
                  <a:pt x="0" y="262249"/>
                </a:cubicBezTo>
                <a:cubicBezTo>
                  <a:pt x="0" y="259734"/>
                  <a:pt x="2155" y="257938"/>
                  <a:pt x="4311" y="257938"/>
                </a:cubicBezTo>
                <a:lnTo>
                  <a:pt x="17244" y="257938"/>
                </a:lnTo>
                <a:lnTo>
                  <a:pt x="17244" y="226325"/>
                </a:lnTo>
                <a:lnTo>
                  <a:pt x="4311" y="226325"/>
                </a:lnTo>
                <a:cubicBezTo>
                  <a:pt x="2155" y="226325"/>
                  <a:pt x="0" y="224528"/>
                  <a:pt x="0" y="222014"/>
                </a:cubicBezTo>
                <a:cubicBezTo>
                  <a:pt x="0" y="219499"/>
                  <a:pt x="2155" y="217703"/>
                  <a:pt x="4311" y="217703"/>
                </a:cubicBezTo>
                <a:lnTo>
                  <a:pt x="17244" y="217703"/>
                </a:lnTo>
                <a:lnTo>
                  <a:pt x="17244" y="186448"/>
                </a:lnTo>
                <a:lnTo>
                  <a:pt x="4311" y="186448"/>
                </a:lnTo>
                <a:cubicBezTo>
                  <a:pt x="2155" y="186448"/>
                  <a:pt x="0" y="184293"/>
                  <a:pt x="0" y="181778"/>
                </a:cubicBezTo>
                <a:cubicBezTo>
                  <a:pt x="0" y="179623"/>
                  <a:pt x="2155" y="177467"/>
                  <a:pt x="4311" y="177467"/>
                </a:cubicBezTo>
                <a:lnTo>
                  <a:pt x="17244" y="177467"/>
                </a:lnTo>
                <a:lnTo>
                  <a:pt x="17244" y="145854"/>
                </a:lnTo>
                <a:lnTo>
                  <a:pt x="4311" y="145854"/>
                </a:lnTo>
                <a:cubicBezTo>
                  <a:pt x="2155" y="145854"/>
                  <a:pt x="0" y="144057"/>
                  <a:pt x="0" y="141902"/>
                </a:cubicBezTo>
                <a:cubicBezTo>
                  <a:pt x="0" y="139387"/>
                  <a:pt x="2155" y="137591"/>
                  <a:pt x="4311" y="137591"/>
                </a:cubicBezTo>
                <a:lnTo>
                  <a:pt x="17244" y="137591"/>
                </a:lnTo>
                <a:lnTo>
                  <a:pt x="17244" y="105977"/>
                </a:lnTo>
                <a:lnTo>
                  <a:pt x="4311" y="105977"/>
                </a:lnTo>
                <a:cubicBezTo>
                  <a:pt x="2155" y="105977"/>
                  <a:pt x="0" y="104181"/>
                  <a:pt x="0" y="101666"/>
                </a:cubicBezTo>
                <a:cubicBezTo>
                  <a:pt x="0" y="99511"/>
                  <a:pt x="2155" y="97356"/>
                  <a:pt x="4311" y="97356"/>
                </a:cubicBezTo>
                <a:lnTo>
                  <a:pt x="17244" y="97356"/>
                </a:lnTo>
                <a:lnTo>
                  <a:pt x="17244" y="65742"/>
                </a:lnTo>
                <a:lnTo>
                  <a:pt x="4311" y="65742"/>
                </a:lnTo>
                <a:cubicBezTo>
                  <a:pt x="2155" y="65742"/>
                  <a:pt x="0" y="63946"/>
                  <a:pt x="0" y="61431"/>
                </a:cubicBezTo>
                <a:cubicBezTo>
                  <a:pt x="0" y="59275"/>
                  <a:pt x="2155" y="57120"/>
                  <a:pt x="4311" y="57120"/>
                </a:cubicBezTo>
                <a:lnTo>
                  <a:pt x="17244" y="57120"/>
                </a:lnTo>
                <a:lnTo>
                  <a:pt x="17244" y="25506"/>
                </a:lnTo>
                <a:lnTo>
                  <a:pt x="4311" y="25506"/>
                </a:lnTo>
                <a:cubicBezTo>
                  <a:pt x="2155" y="25506"/>
                  <a:pt x="0" y="23710"/>
                  <a:pt x="0" y="21555"/>
                </a:cubicBezTo>
                <a:cubicBezTo>
                  <a:pt x="0" y="19040"/>
                  <a:pt x="2155" y="17244"/>
                  <a:pt x="4311" y="17244"/>
                </a:cubicBezTo>
                <a:lnTo>
                  <a:pt x="17244" y="17244"/>
                </a:lnTo>
                <a:lnTo>
                  <a:pt x="17244" y="4311"/>
                </a:lnTo>
                <a:cubicBezTo>
                  <a:pt x="17244" y="1796"/>
                  <a:pt x="19040" y="0"/>
                  <a:pt x="215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defTabSz="916777">
              <a:defRPr/>
            </a:pPr>
            <a:endParaRPr lang="en-US" sz="1600" dirty="0">
              <a:solidFill>
                <a:sysClr val="windowText" lastClr="000000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996">
            <a:extLst>
              <a:ext uri="{FF2B5EF4-FFF2-40B4-BE49-F238E27FC236}">
                <a16:creationId xmlns:a16="http://schemas.microsoft.com/office/drawing/2014/main" id="{9993C4DD-1DCD-F349-9A07-942203E081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982" y="4665752"/>
            <a:ext cx="288735" cy="315332"/>
          </a:xfrm>
          <a:custGeom>
            <a:avLst/>
            <a:gdLst>
              <a:gd name="T0" fmla="*/ 3039845 w 267017"/>
              <a:gd name="T1" fmla="*/ 2375526 h 290151"/>
              <a:gd name="T2" fmla="*/ 2864331 w 267017"/>
              <a:gd name="T3" fmla="*/ 2375526 h 290151"/>
              <a:gd name="T4" fmla="*/ 1607980 w 267017"/>
              <a:gd name="T5" fmla="*/ 2276868 h 290151"/>
              <a:gd name="T6" fmla="*/ 1607980 w 267017"/>
              <a:gd name="T7" fmla="*/ 2459016 h 290151"/>
              <a:gd name="T8" fmla="*/ 1607980 w 267017"/>
              <a:gd name="T9" fmla="*/ 2276868 h 290151"/>
              <a:gd name="T10" fmla="*/ 3075130 w 267017"/>
              <a:gd name="T11" fmla="*/ 1546703 h 290151"/>
              <a:gd name="T12" fmla="*/ 3013824 w 267017"/>
              <a:gd name="T13" fmla="*/ 3186733 h 290151"/>
              <a:gd name="T14" fmla="*/ 2952521 w 267017"/>
              <a:gd name="T15" fmla="*/ 3035698 h 290151"/>
              <a:gd name="T16" fmla="*/ 2952521 w 267017"/>
              <a:gd name="T17" fmla="*/ 1546703 h 290151"/>
              <a:gd name="T18" fmla="*/ 1635044 w 267017"/>
              <a:gd name="T19" fmla="*/ 1546703 h 290151"/>
              <a:gd name="T20" fmla="*/ 1635044 w 267017"/>
              <a:gd name="T21" fmla="*/ 3035698 h 290151"/>
              <a:gd name="T22" fmla="*/ 1573760 w 267017"/>
              <a:gd name="T23" fmla="*/ 3186733 h 290151"/>
              <a:gd name="T24" fmla="*/ 1519265 w 267017"/>
              <a:gd name="T25" fmla="*/ 1546703 h 290151"/>
              <a:gd name="T26" fmla="*/ 2365141 w 267017"/>
              <a:gd name="T27" fmla="*/ 1547291 h 290151"/>
              <a:gd name="T28" fmla="*/ 2677274 w 267017"/>
              <a:gd name="T29" fmla="*/ 1889254 h 290151"/>
              <a:gd name="T30" fmla="*/ 2517723 w 267017"/>
              <a:gd name="T31" fmla="*/ 1960510 h 290151"/>
              <a:gd name="T32" fmla="*/ 2025228 w 267017"/>
              <a:gd name="T33" fmla="*/ 2038887 h 290151"/>
              <a:gd name="T34" fmla="*/ 2705041 w 267017"/>
              <a:gd name="T35" fmla="*/ 2672960 h 290151"/>
              <a:gd name="T36" fmla="*/ 2365141 w 267017"/>
              <a:gd name="T37" fmla="*/ 3164565 h 290151"/>
              <a:gd name="T38" fmla="*/ 2191714 w 267017"/>
              <a:gd name="T39" fmla="*/ 3164565 h 290151"/>
              <a:gd name="T40" fmla="*/ 1886517 w 267017"/>
              <a:gd name="T41" fmla="*/ 2822571 h 290151"/>
              <a:gd name="T42" fmla="*/ 2039101 w 267017"/>
              <a:gd name="T43" fmla="*/ 2751339 h 290151"/>
              <a:gd name="T44" fmla="*/ 2538566 w 267017"/>
              <a:gd name="T45" fmla="*/ 2672960 h 290151"/>
              <a:gd name="T46" fmla="*/ 1858752 w 267017"/>
              <a:gd name="T47" fmla="*/ 2038887 h 290151"/>
              <a:gd name="T48" fmla="*/ 2191714 w 267017"/>
              <a:gd name="T49" fmla="*/ 1547291 h 290151"/>
              <a:gd name="T50" fmla="*/ 2300605 w 267017"/>
              <a:gd name="T51" fmla="*/ 867294 h 290151"/>
              <a:gd name="T52" fmla="*/ 2300605 w 267017"/>
              <a:gd name="T53" fmla="*/ 3827696 h 290151"/>
              <a:gd name="T54" fmla="*/ 3038433 w 267017"/>
              <a:gd name="T55" fmla="*/ 3634625 h 290151"/>
              <a:gd name="T56" fmla="*/ 3727989 w 267017"/>
              <a:gd name="T57" fmla="*/ 4099405 h 290151"/>
              <a:gd name="T58" fmla="*/ 2300605 w 267017"/>
              <a:gd name="T59" fmla="*/ 867294 h 290151"/>
              <a:gd name="T60" fmla="*/ 3893465 w 267017"/>
              <a:gd name="T61" fmla="*/ 2354646 h 290151"/>
              <a:gd name="T62" fmla="*/ 3852097 w 267017"/>
              <a:gd name="T63" fmla="*/ 4342546 h 290151"/>
              <a:gd name="T64" fmla="*/ 3762461 w 267017"/>
              <a:gd name="T65" fmla="*/ 4335359 h 290151"/>
              <a:gd name="T66" fmla="*/ 2300605 w 267017"/>
              <a:gd name="T67" fmla="*/ 4006464 h 290151"/>
              <a:gd name="T68" fmla="*/ 2300605 w 267017"/>
              <a:gd name="T69" fmla="*/ 695734 h 290151"/>
              <a:gd name="T70" fmla="*/ 4562168 w 267017"/>
              <a:gd name="T71" fmla="*/ 2365128 h 290151"/>
              <a:gd name="T72" fmla="*/ 5122063 w 267017"/>
              <a:gd name="T73" fmla="*/ 3472199 h 290151"/>
              <a:gd name="T74" fmla="*/ 4555244 w 267017"/>
              <a:gd name="T75" fmla="*/ 3889176 h 290151"/>
              <a:gd name="T76" fmla="*/ 3677373 w 267017"/>
              <a:gd name="T77" fmla="*/ 5068160 h 290151"/>
              <a:gd name="T78" fmla="*/ 3470002 w 267017"/>
              <a:gd name="T79" fmla="*/ 5693568 h 290151"/>
              <a:gd name="T80" fmla="*/ 3304110 w 267017"/>
              <a:gd name="T81" fmla="*/ 5693568 h 290151"/>
              <a:gd name="T82" fmla="*/ 3677373 w 267017"/>
              <a:gd name="T83" fmla="*/ 4895623 h 290151"/>
              <a:gd name="T84" fmla="*/ 4375521 w 267017"/>
              <a:gd name="T85" fmla="*/ 3838854 h 290151"/>
              <a:gd name="T86" fmla="*/ 4887042 w 267017"/>
              <a:gd name="T87" fmla="*/ 3522547 h 290151"/>
              <a:gd name="T88" fmla="*/ 4887042 w 267017"/>
              <a:gd name="T89" fmla="*/ 3263746 h 290151"/>
              <a:gd name="T90" fmla="*/ 4389336 w 267017"/>
              <a:gd name="T91" fmla="*/ 2372325 h 290151"/>
              <a:gd name="T92" fmla="*/ 165930 w 267017"/>
              <a:gd name="T93" fmla="*/ 2372325 h 290151"/>
              <a:gd name="T94" fmla="*/ 442420 w 267017"/>
              <a:gd name="T95" fmla="*/ 3465038 h 290151"/>
              <a:gd name="T96" fmla="*/ 988468 w 267017"/>
              <a:gd name="T97" fmla="*/ 4435510 h 290151"/>
              <a:gd name="T98" fmla="*/ 1099040 w 267017"/>
              <a:gd name="T99" fmla="*/ 5779816 h 290151"/>
              <a:gd name="T100" fmla="*/ 843307 w 267017"/>
              <a:gd name="T101" fmla="*/ 4507422 h 290151"/>
              <a:gd name="T102" fmla="*/ 304114 w 267017"/>
              <a:gd name="T103" fmla="*/ 3558483 h 290151"/>
              <a:gd name="T104" fmla="*/ 0 w 267017"/>
              <a:gd name="T105" fmla="*/ 2372325 h 2901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017" h="290151">
                <a:moveTo>
                  <a:pt x="153797" y="114300"/>
                </a:moveTo>
                <a:cubicBezTo>
                  <a:pt x="156464" y="114300"/>
                  <a:pt x="158369" y="116205"/>
                  <a:pt x="158369" y="119253"/>
                </a:cubicBezTo>
                <a:cubicBezTo>
                  <a:pt x="158369" y="121539"/>
                  <a:pt x="156464" y="123444"/>
                  <a:pt x="153797" y="123444"/>
                </a:cubicBezTo>
                <a:cubicBezTo>
                  <a:pt x="151130" y="123444"/>
                  <a:pt x="149225" y="121539"/>
                  <a:pt x="149225" y="119253"/>
                </a:cubicBezTo>
                <a:cubicBezTo>
                  <a:pt x="149225" y="116205"/>
                  <a:pt x="151130" y="114300"/>
                  <a:pt x="153797" y="114300"/>
                </a:cubicBezTo>
                <a:close/>
                <a:moveTo>
                  <a:pt x="83771" y="114300"/>
                </a:moveTo>
                <a:cubicBezTo>
                  <a:pt x="86336" y="114300"/>
                  <a:pt x="88534" y="116205"/>
                  <a:pt x="88534" y="119253"/>
                </a:cubicBezTo>
                <a:cubicBezTo>
                  <a:pt x="88534" y="121539"/>
                  <a:pt x="86336" y="123444"/>
                  <a:pt x="83771" y="123444"/>
                </a:cubicBezTo>
                <a:cubicBezTo>
                  <a:pt x="81207" y="123444"/>
                  <a:pt x="79375" y="121539"/>
                  <a:pt x="79375" y="119253"/>
                </a:cubicBezTo>
                <a:cubicBezTo>
                  <a:pt x="79375" y="116205"/>
                  <a:pt x="81207" y="114300"/>
                  <a:pt x="83771" y="114300"/>
                </a:cubicBezTo>
                <a:close/>
                <a:moveTo>
                  <a:pt x="153820" y="77645"/>
                </a:moveTo>
                <a:cubicBezTo>
                  <a:pt x="155594" y="76200"/>
                  <a:pt x="158433" y="76200"/>
                  <a:pt x="160207" y="77645"/>
                </a:cubicBezTo>
                <a:cubicBezTo>
                  <a:pt x="182207" y="100033"/>
                  <a:pt x="182207" y="136504"/>
                  <a:pt x="160207" y="158532"/>
                </a:cubicBezTo>
                <a:cubicBezTo>
                  <a:pt x="159142" y="159254"/>
                  <a:pt x="158078" y="159976"/>
                  <a:pt x="157013" y="159976"/>
                </a:cubicBezTo>
                <a:cubicBezTo>
                  <a:pt x="155949" y="159976"/>
                  <a:pt x="154884" y="159254"/>
                  <a:pt x="153820" y="158532"/>
                </a:cubicBezTo>
                <a:cubicBezTo>
                  <a:pt x="152400" y="156726"/>
                  <a:pt x="152400" y="154198"/>
                  <a:pt x="153820" y="152393"/>
                </a:cubicBezTo>
                <a:cubicBezTo>
                  <a:pt x="172626" y="133616"/>
                  <a:pt x="172626" y="102922"/>
                  <a:pt x="153820" y="83783"/>
                </a:cubicBezTo>
                <a:cubicBezTo>
                  <a:pt x="152400" y="82339"/>
                  <a:pt x="152400" y="79450"/>
                  <a:pt x="153820" y="77645"/>
                </a:cubicBezTo>
                <a:close/>
                <a:moveTo>
                  <a:pt x="79151" y="77645"/>
                </a:moveTo>
                <a:cubicBezTo>
                  <a:pt x="80570" y="76200"/>
                  <a:pt x="83409" y="76200"/>
                  <a:pt x="85183" y="77645"/>
                </a:cubicBezTo>
                <a:cubicBezTo>
                  <a:pt x="86957" y="79450"/>
                  <a:pt x="86957" y="82339"/>
                  <a:pt x="85183" y="83783"/>
                </a:cubicBezTo>
                <a:cubicBezTo>
                  <a:pt x="66731" y="102922"/>
                  <a:pt x="66731" y="133616"/>
                  <a:pt x="85183" y="152393"/>
                </a:cubicBezTo>
                <a:cubicBezTo>
                  <a:pt x="86957" y="154198"/>
                  <a:pt x="86957" y="156726"/>
                  <a:pt x="85183" y="158532"/>
                </a:cubicBezTo>
                <a:cubicBezTo>
                  <a:pt x="84473" y="159254"/>
                  <a:pt x="83054" y="159976"/>
                  <a:pt x="81989" y="159976"/>
                </a:cubicBezTo>
                <a:cubicBezTo>
                  <a:pt x="80925" y="159976"/>
                  <a:pt x="79860" y="159254"/>
                  <a:pt x="79151" y="158532"/>
                </a:cubicBezTo>
                <a:cubicBezTo>
                  <a:pt x="57150" y="136504"/>
                  <a:pt x="57150" y="100033"/>
                  <a:pt x="79151" y="77645"/>
                </a:cubicBezTo>
                <a:close/>
                <a:moveTo>
                  <a:pt x="118881" y="73025"/>
                </a:moveTo>
                <a:cubicBezTo>
                  <a:pt x="121050" y="73025"/>
                  <a:pt x="123218" y="75171"/>
                  <a:pt x="123218" y="77675"/>
                </a:cubicBezTo>
                <a:lnTo>
                  <a:pt x="123218" y="82324"/>
                </a:lnTo>
                <a:cubicBezTo>
                  <a:pt x="130446" y="83755"/>
                  <a:pt x="136589" y="88404"/>
                  <a:pt x="139480" y="94842"/>
                </a:cubicBezTo>
                <a:cubicBezTo>
                  <a:pt x="140203" y="96988"/>
                  <a:pt x="139119" y="99492"/>
                  <a:pt x="136951" y="100565"/>
                </a:cubicBezTo>
                <a:cubicBezTo>
                  <a:pt x="134782" y="101280"/>
                  <a:pt x="132253" y="100565"/>
                  <a:pt x="131168" y="98419"/>
                </a:cubicBezTo>
                <a:cubicBezTo>
                  <a:pt x="129362" y="93769"/>
                  <a:pt x="124302" y="90550"/>
                  <a:pt x="118881" y="90550"/>
                </a:cubicBezTo>
                <a:cubicBezTo>
                  <a:pt x="111292" y="90550"/>
                  <a:pt x="105510" y="95915"/>
                  <a:pt x="105510" y="102353"/>
                </a:cubicBezTo>
                <a:cubicBezTo>
                  <a:pt x="105510" y="109864"/>
                  <a:pt x="110208" y="113798"/>
                  <a:pt x="118881" y="113798"/>
                </a:cubicBezTo>
                <a:cubicBezTo>
                  <a:pt x="135144" y="113798"/>
                  <a:pt x="140926" y="124528"/>
                  <a:pt x="140926" y="134184"/>
                </a:cubicBezTo>
                <a:cubicBezTo>
                  <a:pt x="140926" y="143841"/>
                  <a:pt x="133337" y="152067"/>
                  <a:pt x="123218" y="153856"/>
                </a:cubicBezTo>
                <a:lnTo>
                  <a:pt x="123218" y="158863"/>
                </a:lnTo>
                <a:cubicBezTo>
                  <a:pt x="123218" y="161366"/>
                  <a:pt x="121050" y="163155"/>
                  <a:pt x="118881" y="163155"/>
                </a:cubicBezTo>
                <a:cubicBezTo>
                  <a:pt x="116352" y="163155"/>
                  <a:pt x="114183" y="161366"/>
                  <a:pt x="114183" y="158863"/>
                </a:cubicBezTo>
                <a:lnTo>
                  <a:pt x="114183" y="153856"/>
                </a:lnTo>
                <a:cubicBezTo>
                  <a:pt x="106956" y="152425"/>
                  <a:pt x="100812" y="148133"/>
                  <a:pt x="98283" y="141695"/>
                </a:cubicBezTo>
                <a:cubicBezTo>
                  <a:pt x="97199" y="139192"/>
                  <a:pt x="98283" y="136688"/>
                  <a:pt x="100451" y="135615"/>
                </a:cubicBezTo>
                <a:cubicBezTo>
                  <a:pt x="102981" y="134900"/>
                  <a:pt x="105510" y="135973"/>
                  <a:pt x="106233" y="138119"/>
                </a:cubicBezTo>
                <a:cubicBezTo>
                  <a:pt x="108040" y="142768"/>
                  <a:pt x="113099" y="145987"/>
                  <a:pt x="118881" y="145987"/>
                </a:cubicBezTo>
                <a:cubicBezTo>
                  <a:pt x="126109" y="145987"/>
                  <a:pt x="132253" y="140622"/>
                  <a:pt x="132253" y="134184"/>
                </a:cubicBezTo>
                <a:cubicBezTo>
                  <a:pt x="132253" y="126316"/>
                  <a:pt x="127555" y="122382"/>
                  <a:pt x="118881" y="122382"/>
                </a:cubicBezTo>
                <a:cubicBezTo>
                  <a:pt x="102619" y="122382"/>
                  <a:pt x="96837" y="112010"/>
                  <a:pt x="96837" y="102353"/>
                </a:cubicBezTo>
                <a:cubicBezTo>
                  <a:pt x="96837" y="92339"/>
                  <a:pt x="104065" y="84112"/>
                  <a:pt x="114183" y="82324"/>
                </a:cubicBezTo>
                <a:lnTo>
                  <a:pt x="114183" y="77675"/>
                </a:lnTo>
                <a:cubicBezTo>
                  <a:pt x="114183" y="75171"/>
                  <a:pt x="116352" y="73025"/>
                  <a:pt x="118881" y="73025"/>
                </a:cubicBezTo>
                <a:close/>
                <a:moveTo>
                  <a:pt x="119856" y="43540"/>
                </a:moveTo>
                <a:cubicBezTo>
                  <a:pt x="78903" y="43540"/>
                  <a:pt x="45134" y="76924"/>
                  <a:pt x="45134" y="118205"/>
                </a:cubicBezTo>
                <a:cubicBezTo>
                  <a:pt x="45134" y="158769"/>
                  <a:pt x="78903" y="192153"/>
                  <a:pt x="119856" y="192153"/>
                </a:cubicBezTo>
                <a:cubicBezTo>
                  <a:pt x="132430" y="192153"/>
                  <a:pt x="145003" y="189281"/>
                  <a:pt x="156140" y="182820"/>
                </a:cubicBezTo>
                <a:cubicBezTo>
                  <a:pt x="156858" y="182461"/>
                  <a:pt x="157217" y="182461"/>
                  <a:pt x="158295" y="182461"/>
                </a:cubicBezTo>
                <a:cubicBezTo>
                  <a:pt x="159013" y="182461"/>
                  <a:pt x="159732" y="182461"/>
                  <a:pt x="160450" y="183179"/>
                </a:cubicBezTo>
                <a:lnTo>
                  <a:pt x="194219" y="205793"/>
                </a:lnTo>
                <a:lnTo>
                  <a:pt x="194219" y="118205"/>
                </a:lnTo>
                <a:cubicBezTo>
                  <a:pt x="194219" y="76924"/>
                  <a:pt x="160810" y="43540"/>
                  <a:pt x="119856" y="43540"/>
                </a:cubicBezTo>
                <a:close/>
                <a:moveTo>
                  <a:pt x="119856" y="34925"/>
                </a:moveTo>
                <a:cubicBezTo>
                  <a:pt x="165480" y="34925"/>
                  <a:pt x="202841" y="71899"/>
                  <a:pt x="202841" y="118205"/>
                </a:cubicBezTo>
                <a:lnTo>
                  <a:pt x="202841" y="214050"/>
                </a:lnTo>
                <a:cubicBezTo>
                  <a:pt x="202841" y="215845"/>
                  <a:pt x="202122" y="217280"/>
                  <a:pt x="200685" y="217998"/>
                </a:cubicBezTo>
                <a:cubicBezTo>
                  <a:pt x="199967" y="218357"/>
                  <a:pt x="199248" y="218716"/>
                  <a:pt x="198530" y="218716"/>
                </a:cubicBezTo>
                <a:cubicBezTo>
                  <a:pt x="197812" y="218716"/>
                  <a:pt x="196734" y="218357"/>
                  <a:pt x="196015" y="217639"/>
                </a:cubicBezTo>
                <a:lnTo>
                  <a:pt x="157936" y="191794"/>
                </a:lnTo>
                <a:cubicBezTo>
                  <a:pt x="146081" y="197896"/>
                  <a:pt x="133148" y="201127"/>
                  <a:pt x="119856" y="201127"/>
                </a:cubicBezTo>
                <a:cubicBezTo>
                  <a:pt x="73873" y="201127"/>
                  <a:pt x="36512" y="163794"/>
                  <a:pt x="36512" y="118205"/>
                </a:cubicBezTo>
                <a:cubicBezTo>
                  <a:pt x="36512" y="71899"/>
                  <a:pt x="73873" y="34925"/>
                  <a:pt x="119856" y="34925"/>
                </a:cubicBezTo>
                <a:close/>
                <a:moveTo>
                  <a:pt x="118479" y="0"/>
                </a:moveTo>
                <a:cubicBezTo>
                  <a:pt x="184020" y="0"/>
                  <a:pt x="237317" y="53050"/>
                  <a:pt x="237677" y="118731"/>
                </a:cubicBezTo>
                <a:cubicBezTo>
                  <a:pt x="238037" y="120897"/>
                  <a:pt x="242719" y="136054"/>
                  <a:pt x="261085" y="158068"/>
                </a:cubicBezTo>
                <a:cubicBezTo>
                  <a:pt x="263606" y="161316"/>
                  <a:pt x="267927" y="167451"/>
                  <a:pt x="266847" y="174307"/>
                </a:cubicBezTo>
                <a:cubicBezTo>
                  <a:pt x="266487" y="177195"/>
                  <a:pt x="264686" y="181164"/>
                  <a:pt x="258924" y="184412"/>
                </a:cubicBezTo>
                <a:cubicBezTo>
                  <a:pt x="251002" y="189104"/>
                  <a:pt x="241638" y="193073"/>
                  <a:pt x="237317" y="195239"/>
                </a:cubicBezTo>
                <a:cubicBezTo>
                  <a:pt x="238037" y="203178"/>
                  <a:pt x="239838" y="222666"/>
                  <a:pt x="237317" y="236380"/>
                </a:cubicBezTo>
                <a:cubicBezTo>
                  <a:pt x="234076" y="252258"/>
                  <a:pt x="207427" y="254424"/>
                  <a:pt x="191582" y="254424"/>
                </a:cubicBezTo>
                <a:cubicBezTo>
                  <a:pt x="187621" y="254424"/>
                  <a:pt x="180779" y="255867"/>
                  <a:pt x="180779" y="264529"/>
                </a:cubicBezTo>
                <a:lnTo>
                  <a:pt x="180779" y="285821"/>
                </a:lnTo>
                <a:cubicBezTo>
                  <a:pt x="180779" y="287986"/>
                  <a:pt x="178978" y="290151"/>
                  <a:pt x="176457" y="290151"/>
                </a:cubicBezTo>
                <a:cubicBezTo>
                  <a:pt x="173937" y="290151"/>
                  <a:pt x="172136" y="287986"/>
                  <a:pt x="172136" y="285821"/>
                </a:cubicBezTo>
                <a:lnTo>
                  <a:pt x="172136" y="264529"/>
                </a:lnTo>
                <a:cubicBezTo>
                  <a:pt x="172136" y="252980"/>
                  <a:pt x="179698" y="245763"/>
                  <a:pt x="191582" y="245763"/>
                </a:cubicBezTo>
                <a:cubicBezTo>
                  <a:pt x="212469" y="245763"/>
                  <a:pt x="227234" y="241432"/>
                  <a:pt x="228314" y="234575"/>
                </a:cubicBezTo>
                <a:cubicBezTo>
                  <a:pt x="231195" y="219057"/>
                  <a:pt x="227954" y="193073"/>
                  <a:pt x="227954" y="192713"/>
                </a:cubicBezTo>
                <a:cubicBezTo>
                  <a:pt x="227954" y="190908"/>
                  <a:pt x="229034" y="189104"/>
                  <a:pt x="230835" y="188021"/>
                </a:cubicBezTo>
                <a:cubicBezTo>
                  <a:pt x="230835" y="188021"/>
                  <a:pt x="243799" y="182969"/>
                  <a:pt x="254603" y="176834"/>
                </a:cubicBezTo>
                <a:cubicBezTo>
                  <a:pt x="257844" y="175029"/>
                  <a:pt x="258204" y="173225"/>
                  <a:pt x="258204" y="172503"/>
                </a:cubicBezTo>
                <a:cubicBezTo>
                  <a:pt x="258564" y="169977"/>
                  <a:pt x="256403" y="166368"/>
                  <a:pt x="254603" y="163842"/>
                </a:cubicBezTo>
                <a:cubicBezTo>
                  <a:pt x="232636" y="137858"/>
                  <a:pt x="229034" y="120536"/>
                  <a:pt x="229034" y="119814"/>
                </a:cubicBezTo>
                <a:cubicBezTo>
                  <a:pt x="228674" y="119814"/>
                  <a:pt x="228674" y="119453"/>
                  <a:pt x="228674" y="119092"/>
                </a:cubicBezTo>
                <a:cubicBezTo>
                  <a:pt x="228674" y="58103"/>
                  <a:pt x="179338" y="8661"/>
                  <a:pt x="118479" y="8661"/>
                </a:cubicBezTo>
                <a:cubicBezTo>
                  <a:pt x="57979" y="8661"/>
                  <a:pt x="8643" y="58103"/>
                  <a:pt x="8643" y="119092"/>
                </a:cubicBezTo>
                <a:cubicBezTo>
                  <a:pt x="8643" y="138219"/>
                  <a:pt x="13684" y="156985"/>
                  <a:pt x="23047" y="173586"/>
                </a:cubicBezTo>
                <a:lnTo>
                  <a:pt x="23047" y="173947"/>
                </a:lnTo>
                <a:cubicBezTo>
                  <a:pt x="26649" y="180082"/>
                  <a:pt x="30610" y="186217"/>
                  <a:pt x="34571" y="192713"/>
                </a:cubicBezTo>
                <a:cubicBezTo>
                  <a:pt x="41414" y="203539"/>
                  <a:pt x="47896" y="214005"/>
                  <a:pt x="51497" y="222666"/>
                </a:cubicBezTo>
                <a:cubicBezTo>
                  <a:pt x="60860" y="243236"/>
                  <a:pt x="61580" y="284016"/>
                  <a:pt x="61580" y="285460"/>
                </a:cubicBezTo>
                <a:cubicBezTo>
                  <a:pt x="61580" y="287986"/>
                  <a:pt x="59419" y="290151"/>
                  <a:pt x="57259" y="290151"/>
                </a:cubicBezTo>
                <a:cubicBezTo>
                  <a:pt x="54738" y="290151"/>
                  <a:pt x="52577" y="287986"/>
                  <a:pt x="52577" y="285821"/>
                </a:cubicBezTo>
                <a:cubicBezTo>
                  <a:pt x="52577" y="285460"/>
                  <a:pt x="52217" y="245041"/>
                  <a:pt x="43934" y="226275"/>
                </a:cubicBezTo>
                <a:cubicBezTo>
                  <a:pt x="39973" y="218335"/>
                  <a:pt x="33491" y="207870"/>
                  <a:pt x="27009" y="197043"/>
                </a:cubicBezTo>
                <a:cubicBezTo>
                  <a:pt x="23047" y="191269"/>
                  <a:pt x="19086" y="184773"/>
                  <a:pt x="15845" y="178638"/>
                </a:cubicBezTo>
                <a:lnTo>
                  <a:pt x="15485" y="178277"/>
                </a:lnTo>
                <a:cubicBezTo>
                  <a:pt x="5402" y="160233"/>
                  <a:pt x="0" y="140023"/>
                  <a:pt x="0" y="119092"/>
                </a:cubicBezTo>
                <a:cubicBezTo>
                  <a:pt x="0" y="53411"/>
                  <a:pt x="52937" y="0"/>
                  <a:pt x="118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defTabSz="916777">
              <a:defRPr/>
            </a:pP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43" name="object 54"/>
          <p:cNvSpPr txBox="1"/>
          <p:nvPr/>
        </p:nvSpPr>
        <p:spPr>
          <a:xfrm>
            <a:off x="7714585" y="4581128"/>
            <a:ext cx="4358079" cy="73289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wrap="square" lIns="36092" tIns="36092" rIns="36092" bIns="36092" rtlCol="0" anchor="ctr">
            <a:noAutofit/>
          </a:bodyPr>
          <a:lstStyle/>
          <a:p>
            <a:pPr marL="102501" marR="222791" algn="r" defTabSz="916777">
              <a:spcBef>
                <a:spcPts val="5"/>
              </a:spcBef>
              <a:defRPr/>
            </a:pPr>
            <a:r>
              <a:rPr lang="ru-RU" sz="1300" i="1" spc="-15" dirty="0">
                <a:solidFill>
                  <a:srgbClr val="333333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выступлений председателя ЦБ РФ</a:t>
            </a:r>
          </a:p>
          <a:p>
            <a:pPr marL="102501" marR="222791" algn="r" defTabSz="916777">
              <a:spcBef>
                <a:spcPts val="5"/>
              </a:spcBef>
              <a:defRPr/>
            </a:pPr>
            <a:r>
              <a:rPr lang="ru-RU" sz="1300" i="1" spc="-15" dirty="0">
                <a:solidFill>
                  <a:srgbClr val="333333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spc="-15" dirty="0" err="1">
                <a:solidFill>
                  <a:srgbClr val="333333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Э.Набиуллиной</a:t>
            </a:r>
            <a:r>
              <a:rPr lang="ru-RU" sz="1300" i="1" spc="-15" dirty="0">
                <a:solidFill>
                  <a:srgbClr val="333333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пресс-конференции 12.02.2021 и в ГД в ноябре 2019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384032" y="3212976"/>
            <a:ext cx="5807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01" marR="187027" defTabSz="916777">
              <a:defRPr/>
            </a:pP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2020 года </a:t>
            </a: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вышли на уровень около </a:t>
            </a:r>
            <a:r>
              <a:rPr lang="ru-RU" sz="13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безналичных платежей</a:t>
            </a: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больше, чем мы ожидали в начале года. Конечно, в условиях пандемии был дополнительный стимул пользоваться безналичными платежами»</a:t>
            </a:r>
          </a:p>
          <a:p>
            <a:pPr marL="102501" marR="187027" defTabSz="916777">
              <a:spcBef>
                <a:spcPts val="602"/>
              </a:spcBef>
              <a:defRPr/>
            </a:pP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лет назад </a:t>
            </a: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безналичные  платежи приходилось </a:t>
            </a:r>
            <a:r>
              <a:rPr lang="ru-RU" sz="13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30%,  </a:t>
            </a:r>
            <a:r>
              <a:rPr lang="ru-RU" sz="1300" b="1" spc="-15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никто не верил, что ситуация  изменится» </a:t>
            </a:r>
          </a:p>
          <a:p>
            <a:pPr marL="102501" algn="ctr" defTabSz="916777">
              <a:spcBef>
                <a:spcPts val="5"/>
              </a:spcBef>
              <a:defRPr/>
            </a:pPr>
            <a:endParaRPr lang="ru-RU" sz="1300" b="1" spc="-15" dirty="0">
              <a:solidFill>
                <a:srgbClr val="0037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84032" y="1548234"/>
            <a:ext cx="5815968" cy="1428974"/>
          </a:xfrm>
          <a:prstGeom prst="rect">
            <a:avLst/>
          </a:prstGeom>
          <a:noFill/>
          <a:effectLst/>
        </p:spPr>
        <p:txBody>
          <a:bodyPr wrap="square" lIns="30667" tIns="30667" rIns="30667" bIns="30667">
            <a:spAutoFit/>
          </a:bodyPr>
          <a:lstStyle/>
          <a:p>
            <a:pPr marL="137946" marR="225581"/>
            <a:r>
              <a:rPr lang="ru-RU" sz="1300" b="1" spc="-13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ребенка, в котором большинство родителей инициирует пользование электронными устройствами, — 3 года*</a:t>
            </a:r>
          </a:p>
          <a:p>
            <a:pPr marL="137946" marR="225581">
              <a:spcBef>
                <a:spcPts val="256"/>
              </a:spcBef>
            </a:pPr>
            <a:r>
              <a:rPr lang="ru-RU" sz="1300" i="1" spc="-13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(почти половина взрослых начинает давать ребенку телефон или планшет в автомобиле)</a:t>
            </a:r>
          </a:p>
          <a:p>
            <a:pPr marL="137946" marR="225581">
              <a:spcBef>
                <a:spcPts val="511"/>
              </a:spcBef>
            </a:pPr>
            <a:r>
              <a:rPr lang="ru-RU" sz="1300" b="1" spc="-13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4-6 годам у 54% детей есть планшет или смартфон</a:t>
            </a:r>
          </a:p>
          <a:p>
            <a:pPr marL="137946" marR="225581">
              <a:spcBef>
                <a:spcPts val="511"/>
              </a:spcBef>
            </a:pPr>
            <a:r>
              <a:rPr lang="ru-RU" sz="1300" b="1" spc="-13" dirty="0">
                <a:solidFill>
                  <a:srgbClr val="003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11-14 годам — уже у 97%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6453336"/>
            <a:ext cx="7413830" cy="217508"/>
          </a:xfrm>
          <a:prstGeom prst="rect">
            <a:avLst/>
          </a:prstGeom>
        </p:spPr>
        <p:txBody>
          <a:bodyPr wrap="square" lIns="77895" tIns="38947" rIns="77895" bIns="38947">
            <a:spAutoFit/>
          </a:bodyPr>
          <a:lstStyle/>
          <a:p>
            <a:r>
              <a:rPr lang="ru-RU" sz="902" spc="-4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 данным исследования «Лаборатория Касперского», представленного  в марте 2019  -  «Взрослые и дети в цифровом мире» 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312024" y="1593208"/>
            <a:ext cx="0" cy="3708000"/>
          </a:xfrm>
          <a:prstGeom prst="line">
            <a:avLst/>
          </a:prstGeom>
          <a:ln w="9525">
            <a:solidFill>
              <a:srgbClr val="00AEEF"/>
            </a:solidFill>
          </a:ln>
        </p:spPr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4658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инженерия </a:t>
            </a:r>
          </a:p>
        </p:txBody>
      </p:sp>
      <p:pic>
        <p:nvPicPr>
          <p:cNvPr id="1026" name="Picture 2" descr="https://www.vectorstock.com/royalty-free-vector/male-marionette-on-ropes-controlled-hand-vector-261680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12619" b="8479"/>
          <a:stretch/>
        </p:blipFill>
        <p:spPr bwMode="auto">
          <a:xfrm>
            <a:off x="7809401" y="1304661"/>
            <a:ext cx="4440115" cy="48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431" y="1304661"/>
            <a:ext cx="7344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Социáльная инженерия — </a:t>
            </a:r>
            <a:r>
              <a:rPr lang="ru-RU" sz="1600" i="1" dirty="0">
                <a:solidFill>
                  <a:srgbClr val="365596"/>
                </a:solidFill>
              </a:rPr>
              <a:t>в контексте информационной безопасности </a:t>
            </a:r>
            <a:r>
              <a:rPr lang="ru-RU" sz="1600" dirty="0"/>
              <a:t>— психологическое манипулирование людьми с целью совершения определенных действий или разглашения конфиденциальной информации.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07" y="2753508"/>
            <a:ext cx="22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</a:p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 карт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2738" y="2753505"/>
            <a:ext cx="22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</a:p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3910" y="2753505"/>
            <a:ext cx="22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Учётные </a:t>
            </a:r>
          </a:p>
          <a:p>
            <a:pPr algn="ctr"/>
            <a:r>
              <a:rPr lang="ru-RU" b="1" dirty="0">
                <a:solidFill>
                  <a:srgbClr val="36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1354" y="2628900"/>
            <a:ext cx="6829425" cy="8793"/>
          </a:xfrm>
          <a:prstGeom prst="line">
            <a:avLst/>
          </a:prstGeom>
          <a:ln>
            <a:solidFill>
              <a:srgbClr val="F15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1354" y="3541361"/>
            <a:ext cx="6829425" cy="8793"/>
          </a:xfrm>
          <a:prstGeom prst="line">
            <a:avLst/>
          </a:prstGeom>
          <a:ln>
            <a:solidFill>
              <a:srgbClr val="F15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2738" y="2344954"/>
            <a:ext cx="2444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F15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пытаются узнать?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0988" y="4303504"/>
            <a:ext cx="6829791" cy="1277846"/>
            <a:chOff x="274028" y="3754689"/>
            <a:chExt cx="6829791" cy="127784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9" y="4200364"/>
              <a:ext cx="646947" cy="64694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483" y="4110265"/>
              <a:ext cx="967377" cy="841618"/>
            </a:xfrm>
            <a:prstGeom prst="rect">
              <a:avLst/>
            </a:prstGeom>
          </p:spPr>
        </p:pic>
        <p:pic>
          <p:nvPicPr>
            <p:cNvPr id="1028" name="Picture 4" descr="https://is2-ssl.mzstatic.com/image/thumb/Purple117/v4/38/69/4c/38694c1a-fbb3-2659-e86a-ebdbb052973c/mzl.mpwjhuud.png/1200x630wa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9" t="10974" r="26527" b="10144"/>
            <a:stretch/>
          </p:blipFill>
          <p:spPr bwMode="auto">
            <a:xfrm>
              <a:off x="5717393" y="4154149"/>
              <a:ext cx="763441" cy="72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81276" y="3754689"/>
              <a:ext cx="2550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i="1" dirty="0">
                  <a:solidFill>
                    <a:srgbClr val="F15F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средства используют?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74394" y="4029613"/>
              <a:ext cx="6829425" cy="8793"/>
            </a:xfrm>
            <a:prstGeom prst="line">
              <a:avLst/>
            </a:prstGeom>
            <a:ln>
              <a:solidFill>
                <a:srgbClr val="F15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274028" y="5023742"/>
              <a:ext cx="6829425" cy="8793"/>
            </a:xfrm>
            <a:prstGeom prst="line">
              <a:avLst/>
            </a:prstGeom>
            <a:ln>
              <a:solidFill>
                <a:srgbClr val="F15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0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FCA9-343E-064E-8760-90AF3E1B729E}"/>
              </a:ext>
            </a:extLst>
          </p:cNvPr>
          <p:cNvSpPr txBox="1"/>
          <p:nvPr/>
        </p:nvSpPr>
        <p:spPr>
          <a:xfrm>
            <a:off x="868451" y="3134802"/>
            <a:ext cx="8927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 ли тебе финансовые мошенники?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626BA88-BCCE-B04D-B17D-C45041097E65}"/>
              </a:ext>
            </a:extLst>
          </p:cNvPr>
          <p:cNvCxnSpPr>
            <a:cxnSpLocks/>
          </p:cNvCxnSpPr>
          <p:nvPr/>
        </p:nvCxnSpPr>
        <p:spPr>
          <a:xfrm>
            <a:off x="628153" y="3291840"/>
            <a:ext cx="0" cy="13358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7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72577"/>
            <a:ext cx="6523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Мошенники</a:t>
            </a:r>
            <a:endParaRPr lang="en-US" sz="3200" b="1" dirty="0">
              <a:solidFill>
                <a:srgbClr val="0046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цифровом мире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5" y="2037860"/>
            <a:ext cx="5293311" cy="4028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0069" y="1335011"/>
            <a:ext cx="277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Рассмотрите ситуации: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553" y="2043932"/>
            <a:ext cx="548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Юрий искал тур на новогодние праздники для семейного путешествия. Через несколько дней он получает по электронной почте письмо от незнакомого человека с рекламой новогоднего тура по низкой цене. Главное условие. Предоплата 100 % в этот же день.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FBC2-ACC6-5C47-A1A4-E94FF676F86F}"/>
              </a:ext>
            </a:extLst>
          </p:cNvPr>
          <p:cNvSpPr txBox="1"/>
          <p:nvPr/>
        </p:nvSpPr>
        <p:spPr>
          <a:xfrm>
            <a:off x="6372553" y="4052319"/>
            <a:ext cx="5665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Василиса заканчивает университет и пишет дипломную работу. Но её ноутбук внезапно ломается. Василиса принимает решение купить новый ноутбук, но необходимый суммы денег у неё нет. </a:t>
            </a:r>
          </a:p>
          <a:p>
            <a:r>
              <a:rPr lang="ru-RU" dirty="0"/>
              <a:t>Василиса увидела рекламу в социальной сети «Деньги за 5 минут. Просто напиши в чат-бот </a:t>
            </a:r>
            <a:r>
              <a:rPr lang="en-US" dirty="0"/>
              <a:t>dengiZa5min</a:t>
            </a:r>
            <a:r>
              <a:rPr lang="ru-RU" dirty="0"/>
              <a:t>.»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DCBAD01-8B77-A844-A315-EB9B05CAC13D}"/>
              </a:ext>
            </a:extLst>
          </p:cNvPr>
          <p:cNvCxnSpPr>
            <a:cxnSpLocks/>
          </p:cNvCxnSpPr>
          <p:nvPr/>
        </p:nvCxnSpPr>
        <p:spPr>
          <a:xfrm>
            <a:off x="6357975" y="2115549"/>
            <a:ext cx="0" cy="17044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5FB3C20-771A-4D47-BC3C-0B064961F6CC}"/>
              </a:ext>
            </a:extLst>
          </p:cNvPr>
          <p:cNvCxnSpPr>
            <a:cxnSpLocks/>
          </p:cNvCxnSpPr>
          <p:nvPr/>
        </p:nvCxnSpPr>
        <p:spPr>
          <a:xfrm>
            <a:off x="6372553" y="4142630"/>
            <a:ext cx="0" cy="16640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780D60-53AF-3540-99D2-6B71A089D751}"/>
              </a:ext>
            </a:extLst>
          </p:cNvPr>
          <p:cNvSpPr txBox="1"/>
          <p:nvPr/>
        </p:nvSpPr>
        <p:spPr>
          <a:xfrm>
            <a:off x="6365264" y="5951460"/>
            <a:ext cx="572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Что, в каждой ситуации, может вызвать подозрения?</a:t>
            </a:r>
          </a:p>
        </p:txBody>
      </p:sp>
    </p:spTree>
    <p:extLst>
      <p:ext uri="{BB962C8B-B14F-4D97-AF65-F5344CB8AC3E}">
        <p14:creationId xmlns:p14="http://schemas.microsoft.com/office/powerpoint/2010/main" val="284166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F2BA-E5E6-1B42-ADBF-CFBB1B6B60D1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638" y="263769"/>
            <a:ext cx="652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вопрос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B0C1D-965C-AC47-A5E9-CA53FA10AA1C}"/>
              </a:ext>
            </a:extLst>
          </p:cNvPr>
          <p:cNvSpPr txBox="1"/>
          <p:nvPr/>
        </p:nvSpPr>
        <p:spPr>
          <a:xfrm>
            <a:off x="480644" y="1604614"/>
            <a:ext cx="1154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Кирилл и его друзья гуляли по центру города. Вдруг к ним подошёл мужчина и спросил, знают ли они что-то про криптовалюту. Ребята сказали что знают, но совсем не много. После этого мужчина пригласил их на презентацию новой </a:t>
            </a:r>
            <a:r>
              <a:rPr lang="ru-RU" sz="2400" dirty="0" err="1"/>
              <a:t>криптовалюты</a:t>
            </a:r>
            <a:r>
              <a:rPr lang="ru-RU" sz="2400" dirty="0"/>
              <a:t> и сказал, что он смогут быстро разбогатеть.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1F13FBD-269A-1C48-B48C-D3D63F8B02C2}"/>
              </a:ext>
            </a:extLst>
          </p:cNvPr>
          <p:cNvCxnSpPr>
            <a:cxnSpLocks/>
          </p:cNvCxnSpPr>
          <p:nvPr/>
        </p:nvCxnSpPr>
        <p:spPr>
          <a:xfrm>
            <a:off x="345464" y="1604614"/>
            <a:ext cx="0" cy="1622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>
            <a:hlinkClick r:id="rId2" action="ppaction://hlinksldjump"/>
            <a:extLst>
              <a:ext uri="{FF2B5EF4-FFF2-40B4-BE49-F238E27FC236}">
                <a16:creationId xmlns:a16="http://schemas.microsoft.com/office/drawing/2014/main" id="{F806ABEF-6232-2B4D-9E22-DB78D92D54AB}"/>
              </a:ext>
            </a:extLst>
          </p:cNvPr>
          <p:cNvSpPr/>
          <p:nvPr/>
        </p:nvSpPr>
        <p:spPr>
          <a:xfrm>
            <a:off x="409082" y="4439796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Обвинить мужчину в мошенничестве</a:t>
            </a:r>
          </a:p>
        </p:txBody>
      </p:sp>
      <p:sp>
        <p:nvSpPr>
          <p:cNvPr id="19" name="Скругленный прямоугольник 18">
            <a:hlinkClick r:id="rId3" action="ppaction://hlinksldjump"/>
            <a:extLst>
              <a:ext uri="{FF2B5EF4-FFF2-40B4-BE49-F238E27FC236}">
                <a16:creationId xmlns:a16="http://schemas.microsoft.com/office/drawing/2014/main" id="{F6AA88EA-0897-9A46-919E-DB2C84E9FCBA}"/>
              </a:ext>
            </a:extLst>
          </p:cNvPr>
          <p:cNvSpPr/>
          <p:nvPr/>
        </p:nvSpPr>
        <p:spPr>
          <a:xfrm>
            <a:off x="409081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Вежливо отказаться и пойти дальше</a:t>
            </a:r>
          </a:p>
        </p:txBody>
      </p:sp>
      <p:sp>
        <p:nvSpPr>
          <p:cNvPr id="20" name="Скругленный прямоугольник 19">
            <a:hlinkClick r:id="rId4" action="ppaction://hlinksldjump"/>
            <a:extLst>
              <a:ext uri="{FF2B5EF4-FFF2-40B4-BE49-F238E27FC236}">
                <a16:creationId xmlns:a16="http://schemas.microsoft.com/office/drawing/2014/main" id="{DF723276-7976-0A49-8389-86717C565327}"/>
              </a:ext>
            </a:extLst>
          </p:cNvPr>
          <p:cNvSpPr/>
          <p:nvPr/>
        </p:nvSpPr>
        <p:spPr>
          <a:xfrm>
            <a:off x="6157212" y="4417124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Задать дополнительные вопросы</a:t>
            </a:r>
          </a:p>
        </p:txBody>
      </p:sp>
      <p:sp>
        <p:nvSpPr>
          <p:cNvPr id="21" name="Скругленный прямоугольник 20">
            <a:hlinkClick r:id="rId5" action="ppaction://hlinksldjump"/>
            <a:extLst>
              <a:ext uri="{FF2B5EF4-FFF2-40B4-BE49-F238E27FC236}">
                <a16:creationId xmlns:a16="http://schemas.microsoft.com/office/drawing/2014/main" id="{AA203A5D-87DD-7042-B9E4-657F9BA411F5}"/>
              </a:ext>
            </a:extLst>
          </p:cNvPr>
          <p:cNvSpPr/>
          <p:nvPr/>
        </p:nvSpPr>
        <p:spPr>
          <a:xfrm>
            <a:off x="6157213" y="5450592"/>
            <a:ext cx="5196587" cy="636104"/>
          </a:xfrm>
          <a:prstGeom prst="roundRect">
            <a:avLst/>
          </a:prstGeom>
          <a:solidFill>
            <a:srgbClr val="36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Согласиться на предложение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913D8-8E81-1A4F-99C7-2C598CFCB723}"/>
              </a:ext>
            </a:extLst>
          </p:cNvPr>
          <p:cNvSpPr txBox="1"/>
          <p:nvPr/>
        </p:nvSpPr>
        <p:spPr>
          <a:xfrm>
            <a:off x="3435982" y="3619026"/>
            <a:ext cx="696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ea"/>
                <a:ea typeface="+mj-ea"/>
              </a:rPr>
              <a:t>Как бы вы посоветовали поступить ребятам?</a:t>
            </a:r>
          </a:p>
        </p:txBody>
      </p:sp>
    </p:spTree>
    <p:extLst>
      <p:ext uri="{BB962C8B-B14F-4D97-AF65-F5344CB8AC3E}">
        <p14:creationId xmlns:p14="http://schemas.microsoft.com/office/powerpoint/2010/main" val="1884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1|0.1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TB_Template_rus_">
  <a:themeElements>
    <a:clrScheme name="VTB_Template_rus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B_Template_rus_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>
          <a:solidFill>
            <a:srgbClr val="00AAFF"/>
          </a:solidFill>
          <a:prstDash val="sysDot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rgbClr val="00AA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0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B_Template_rus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B_Template_rus_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B_Template_rus_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9686</TotalTime>
  <Words>1541</Words>
  <Application>Microsoft Macintosh PowerPoint</Application>
  <DocSecurity>0</DocSecurity>
  <PresentationFormat>Широкоэкранный</PresentationFormat>
  <Paragraphs>248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48" baseType="lpstr">
      <vt:lpstr>Arial Unicode MS</vt:lpstr>
      <vt:lpstr>Arial</vt:lpstr>
      <vt:lpstr>Calibri</vt:lpstr>
      <vt:lpstr>Calibri Light</vt:lpstr>
      <vt:lpstr>Lato Light</vt:lpstr>
      <vt:lpstr>MetaNormalLFC</vt:lpstr>
      <vt:lpstr>PragmaticaSanPin</vt:lpstr>
      <vt:lpstr>Roboto</vt:lpstr>
      <vt:lpstr>Times</vt:lpstr>
      <vt:lpstr>VTB Group Cond</vt:lpstr>
      <vt:lpstr>VTB Group Cond Demi Bold</vt:lpstr>
      <vt:lpstr>VTB Group Cond Light</vt:lpstr>
      <vt:lpstr>Тема Office</vt:lpstr>
      <vt:lpstr>1_Тема Office</vt:lpstr>
      <vt:lpstr>Специальное оформление</vt:lpstr>
      <vt:lpstr>8_Тема Office</vt:lpstr>
      <vt:lpstr>VTB_Template_rus_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Мошенники в цифровом мире</dc:title>
  <dc:subject/>
  <dc:creator>Софья Дубинина</dc:creator>
  <cp:keywords/>
  <dc:description/>
  <cp:lastModifiedBy>Microsoft Office User</cp:lastModifiedBy>
  <cp:revision>199</cp:revision>
  <dcterms:created xsi:type="dcterms:W3CDTF">2021-07-13T15:47:52Z</dcterms:created>
  <dcterms:modified xsi:type="dcterms:W3CDTF">2022-10-05T14:21:47Z</dcterms:modified>
  <cp:category/>
  <dc:identifier/>
  <cp:contentStatus/>
  <dc:language/>
  <cp:version/>
</cp:coreProperties>
</file>