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331" r:id="rId4"/>
    <p:sldId id="361" r:id="rId5"/>
    <p:sldId id="374" r:id="rId6"/>
    <p:sldId id="375" r:id="rId7"/>
    <p:sldId id="376" r:id="rId8"/>
    <p:sldId id="377" r:id="rId9"/>
    <p:sldId id="378" r:id="rId10"/>
    <p:sldId id="380" r:id="rId11"/>
    <p:sldId id="381" r:id="rId12"/>
    <p:sldId id="379" r:id="rId13"/>
    <p:sldId id="382" r:id="rId14"/>
    <p:sldId id="259" r:id="rId15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фронова Ирина Александровна" initials="СИА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7" autoAdjust="0"/>
    <p:restoredTop sz="76477" autoAdjust="0"/>
  </p:normalViewPr>
  <p:slideViewPr>
    <p:cSldViewPr snapToGrid="0">
      <p:cViewPr varScale="1">
        <p:scale>
          <a:sx n="88" d="100"/>
          <a:sy n="88" d="100"/>
        </p:scale>
        <p:origin x="1224" y="-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890" y="-84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27E2C-F848-4310-B175-E7CC34425244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2808B-D14E-403C-BB33-ED5C75FD2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60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8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D1B3C-A49E-4384-A263-73CA1D98719E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5F80E-B560-49EA-9206-AA14273EF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2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ВЕДУЩИЙ: Ребята, предлагаю вам стать участниками акции «Здоровый образ жизни — основа национальных целей развития». Сегодня  мы узнаем, что такое здоровье  и что нужно делать, чтобы его сохранить.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024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Да, режим — это установленный порядок чего-либо. Если правильно установить режим дня и придерживаться его, то человек будет здоровым, бодрым, весёлым, много будет успевать. Он будет легко просыпаться, чувствовать себя хорошо, сможет быстро засыпать, у него будет достаточно времени и для уроков, и для отдыха, и для физической активности, и для любимых занятий.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759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 поиграем. Выполните математические действия, получите слова и расставьте их в нужном порядке в соответствии с правильным режимом дня.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ПОЛЕ – Е +ДЕНЬ – Е – Ь + ИК  =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МЯСО – МЯ + Н =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ПОДА – А + Ъ + ЛЁМ – Л =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КУБ – КБ + ЖА – А + ИН =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КОЗА – КО + РЯДЫ – Ы + КЕ – Е + А =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УШКО – У + ЛАК – К =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Какие важные этапы режима дня мы пропустили?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Правильные ответы: полдник, сон подъём, ужин, зарядка, школа.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756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быть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здоровым,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нужно также соблюдать режим питания. Это очень важно, потому что ежедневно ты тратишь много сил и энергии.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Нужно есть не меньше четырёх раз в день.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Завтрак перед уходом в школу; второй завтрак в школе (в 10—11 часов); обед (дома или в школе); полдник; ужин (не позднее чем за 2 часа до сна); за час до сна — кисломолочный напиток.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 из них (завтрак, обед и ужин) обязательно должны включать горячее блюдо.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есть слишком часто, то испортится аппетит, а полезные вещества не будут усваиваться. А если не есть больше четырёх часов, то будешь быстро уставать и хуже запоминать.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590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 попробуем разгадать ребусы.  Расскажите, что вы знаете 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словах-отгадках.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Чем полезны эти продукты?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618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 занятие окончено. Теперь вы знаете, что здоровье — это не только отсутствие болезней. Для здоровой, счастливой и полноценной жизни нужно соблюдать правила гигиены, режим дня, делать зарядку и заниматься спортом, есть полезную еду. Желаем удачи!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7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вы думаете, что такое здоровье?  Можно ли сказать, что здоровье — это когда у человека ничего не болит? Здоровье — это когда человек чувствует себя счастливым и довольным? Здоровье — это когда ты болеешь только раз в год?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здоровый образ жизни — это значит постоянно выполнять правила сохранения и укрепления здоровья. Чтобы образ жизни был здоровым, необходимы: физическая активность; личная гигиена; режим дня; закаливание; правильное питание.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3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Возможные варианты: зарядка, закаливание, душ, диета, обливание, обед, режим, отдых, витамины, еда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Молодцы! Как много разных слов, относящихся к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здоровью,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придумали!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2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реже болеть и оставаться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здоровым,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 соблюдать правила личной гигиены.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Гигиена включает в себя ряд правил, соблюдение которых помогает сохранить здоровье человека.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мыть руки перед каждым приёмом пищи;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чистить зубы утром и вечером, полоскать рот после каждого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приёма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пищи;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ноги мыть каждый день;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постельное белье менять не реже раза в неделю;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нижнее бельё, чулки, носки, колготы менять каждый день;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иметь личные средства гигиены и не делиться ими ни с кем;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закрывать рот рукой при чихании и кашле.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31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вы знаете, как правильно нужно мыть руки?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Руки мыть лучше тёплой водой; намыливать руки нужно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дважды,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особенно тщательно нужно мыть между пальцами, а ногти чистить специальной щёткой.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346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сможете ли вы отгадать загадки?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Гладко, душисто, моет чисто.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Нужно, чтоб у каждого было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(Мыло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Костяная спинка, на брюшке щетинка,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частоколу попрыгала,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Всю грязь повыгнала.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(Зубная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щётка)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Целых тридцать зубков для кудрей и хохолков.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под каждым зубком лягут волосы рядком.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(Расчёска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266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правильного роста и развития человека необходима физическая активность.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все движения, которые совершает человек: ходьба, бег, прыжки, подвижные игры и т. д. Но сейчас у вас не так много свободного времени, как раньше. Поэтому нужно продумать, как включить физическую активность в свой режим дня. Начать можно с утренней зарядки.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2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Утренняя зарядка — это упражнения, которые помогают проснуться нашему организму, мышцам, дыханию, кровообращению, обмену веществ.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Рассмотрите рисунок и найдите предметы, которые помогут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сделать утреннюю зарядку. Какие упражнения можно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выполнить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этими предметами?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78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Утреннюю зарядку делят на три части: вводную, основную и заключительную.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Вводная часть нужна для того, чтобы разбудить наш организм. Походи, побегай, попрыгай.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Основная часть — для укрепления мышц и формирования правильной осанки.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Заключительная часть очень важна! Когда ты выполняешь упражнения, твоё сердце начинает стучать быстро-быстро, ты дышишь часто-часто. Поэтому нельзя просто так закончить зарядку. Нужно, чтобы сердце и дыхание вернулись в норму.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50B6BB3-98B8-47B8-9B9C-0749C02CD4B3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iff"/><Relationship Id="rId11" Type="http://schemas.openxmlformats.org/officeDocument/2006/relationships/comments" Target="../comments/comment8.xml"/><Relationship Id="rId5" Type="http://schemas.openxmlformats.org/officeDocument/2006/relationships/image" Target="../media/image7.png"/><Relationship Id="rId10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emf"/><Relationship Id="rId7" Type="http://schemas.openxmlformats.org/officeDocument/2006/relationships/image" Target="../media/image30.jpeg"/><Relationship Id="rId12" Type="http://schemas.openxmlformats.org/officeDocument/2006/relationships/comments" Target="../comments/commen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7.png"/><Relationship Id="rId10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e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7.png"/><Relationship Id="rId10" Type="http://schemas.openxmlformats.org/officeDocument/2006/relationships/image" Target="../media/image13.jpeg"/><Relationship Id="rId4" Type="http://schemas.openxmlformats.org/officeDocument/2006/relationships/image" Target="../media/image6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2.emf"/><Relationship Id="rId7" Type="http://schemas.openxmlformats.org/officeDocument/2006/relationships/image" Target="../media/image1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comments" Target="../comments/comment2.xml"/><Relationship Id="rId5" Type="http://schemas.openxmlformats.org/officeDocument/2006/relationships/image" Target="../media/image7.png"/><Relationship Id="rId10" Type="http://schemas.openxmlformats.org/officeDocument/2006/relationships/image" Target="../media/image19.jpe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comments" Target="../comments/commen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0371E-B90E-416A-94DE-EC3927C53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506" y="2105890"/>
            <a:ext cx="8298873" cy="408708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900" b="1" dirty="0" smtClean="0">
                <a:solidFill>
                  <a:srgbClr val="0070C0"/>
                </a:solidFill>
              </a:rPr>
              <a:t>ПРЕЗЕНТАЦИЯ 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smtClean="0">
                <a:solidFill>
                  <a:srgbClr val="0070C0"/>
                </a:solidFill>
              </a:rPr>
              <a:t>К </a:t>
            </a:r>
            <a:r>
              <a:rPr lang="ru-RU" sz="3900" b="1" dirty="0">
                <a:solidFill>
                  <a:srgbClr val="0070C0"/>
                </a:solidFill>
              </a:rPr>
              <a:t>ИНТЕРАКТИВНОМУ </a:t>
            </a:r>
            <a:r>
              <a:rPr lang="ru-RU" sz="3900" b="1" dirty="0" smtClean="0">
                <a:solidFill>
                  <a:srgbClr val="0070C0"/>
                </a:solidFill>
              </a:rPr>
              <a:t>ЗАНЯТИЮ для учащихся 1-4 классов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>
                <a:solidFill>
                  <a:srgbClr val="0070C0"/>
                </a:solidFill>
              </a:rPr>
              <a:t/>
            </a:r>
            <a:br>
              <a:rPr lang="ru-RU" sz="3900" b="1" dirty="0">
                <a:solidFill>
                  <a:srgbClr val="0070C0"/>
                </a:solidFill>
              </a:rPr>
            </a:br>
            <a:r>
              <a:rPr lang="ru-RU" sz="5300" b="1" dirty="0" smtClean="0">
                <a:solidFill>
                  <a:srgbClr val="0070C0"/>
                </a:solidFill>
              </a:rPr>
              <a:t>«</a:t>
            </a:r>
            <a:r>
              <a:rPr lang="ru-RU" sz="4400" b="1" dirty="0" smtClean="0">
                <a:solidFill>
                  <a:srgbClr val="0070C0"/>
                </a:solidFill>
              </a:rPr>
              <a:t>Здоровье как главная ценность» 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в рамках акции 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«Здоровый образ жизни — 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основа национальных целей развития»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10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706" y="296862"/>
            <a:ext cx="14335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68" y="266700"/>
            <a:ext cx="115252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643" y="153987"/>
            <a:ext cx="873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314" y="1282776"/>
            <a:ext cx="3889807" cy="491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588723"/>
            <a:ext cx="10972800" cy="80085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>Обсуждение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711" y="2652871"/>
            <a:ext cx="8247884" cy="3577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Что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такое режим дня?  </a:t>
            </a:r>
            <a:endParaRPr lang="ru-RU" sz="3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Как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вы думаете, зачем нужно соблюдать режим?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2781" y="1475268"/>
            <a:ext cx="4330032" cy="1004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23850" algn="ctr">
              <a:lnSpc>
                <a:spcPct val="150000"/>
              </a:lnSpc>
              <a:spcAft>
                <a:spcPts val="1000"/>
              </a:spcAft>
            </a:pPr>
            <a:r>
              <a:rPr lang="ru-RU" sz="4400" b="1" dirty="0">
                <a:solidFill>
                  <a:schemeClr val="tx2"/>
                </a:solidFill>
                <a:ea typeface="+mj-ea"/>
                <a:cs typeface="+mj-cs"/>
              </a:rPr>
              <a:t>РЕЖИМ ДНЯ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3" y="1001460"/>
            <a:ext cx="1909715" cy="19061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2033" y="1005709"/>
            <a:ext cx="2047539" cy="18976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5465" y="3887955"/>
            <a:ext cx="2337082" cy="19742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7018" y="4647156"/>
            <a:ext cx="2604495" cy="20065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853" y="4057979"/>
            <a:ext cx="2407386" cy="19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72" y="232065"/>
            <a:ext cx="10972800" cy="16002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>Давайте </a:t>
            </a:r>
            <a:r>
              <a:rPr lang="ru-RU" sz="6000" b="1" dirty="0" smtClean="0">
                <a:solidFill>
                  <a:srgbClr val="FF0000"/>
                </a:solidFill>
              </a:rPr>
              <a:t>поиграем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06" y="2089377"/>
            <a:ext cx="5050392" cy="3732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Выполните </a:t>
            </a:r>
            <a:r>
              <a:rPr lang="ru-RU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математические действия, получите слова и расставьте их в нужном порядке в соответствии с правильным режимом дня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Какие важные этапы режима дня мы пропустили?</a:t>
            </a: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59765" y="208937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2385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ПОЛЕ – Е +ДЕНЬ – Е – Ь + ИК  = </a:t>
            </a:r>
          </a:p>
          <a:p>
            <a:pPr indent="32385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МЯСО – МЯ + Н = </a:t>
            </a:r>
          </a:p>
          <a:p>
            <a:pPr indent="32385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ПОДА – А + Ъ + ЛЁМ – Л = </a:t>
            </a:r>
          </a:p>
          <a:p>
            <a:pPr indent="32385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КУБ – КБ + ЖА – А + ИН = </a:t>
            </a:r>
          </a:p>
          <a:p>
            <a:pPr indent="323850" algn="just">
              <a:lnSpc>
                <a:spcPct val="150000"/>
              </a:lnSpc>
            </a:pPr>
            <a:r>
              <a:rPr lang="ru-RU" sz="2400" b="1" dirty="0">
                <a:solidFill>
                  <a:srgbClr val="00B05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КОЗА – КО + РЯДЫ – Ы + КЕ – Е + А = </a:t>
            </a:r>
          </a:p>
          <a:p>
            <a:pPr indent="323850" algn="just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УШКО – У + ЛАК – К = </a:t>
            </a:r>
          </a:p>
        </p:txBody>
      </p:sp>
    </p:spTree>
    <p:extLst>
      <p:ext uri="{BB962C8B-B14F-4D97-AF65-F5344CB8AC3E}">
        <p14:creationId xmlns:p14="http://schemas.microsoft.com/office/powerpoint/2010/main" val="33922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145303"/>
            <a:ext cx="10972800" cy="16002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5300" b="1" dirty="0">
                <a:solidFill>
                  <a:srgbClr val="FF0000"/>
                </a:solidFill>
              </a:rPr>
              <a:t>Обсуждение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374" y="1499790"/>
            <a:ext cx="6769813" cy="3754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РЕЖИМ ПИТАНИЯ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24462" y="2310117"/>
            <a:ext cx="6931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Завтрак перед уходом в школу; </a:t>
            </a:r>
            <a:endParaRPr lang="ru-RU" sz="24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второй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завтрак в школе (в 10—11 часов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обед (дома или в школе); </a:t>
            </a:r>
            <a:endParaRPr lang="ru-RU" sz="24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полдник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; </a:t>
            </a:r>
            <a:endParaRPr lang="ru-RU" sz="24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ужин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(не позднее чем за 2 часа до сна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за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час до сна — кисломолочный напиток.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734" y="1172995"/>
            <a:ext cx="2244609" cy="159525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40" y="0"/>
            <a:ext cx="2188305" cy="218354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436" y="3376886"/>
            <a:ext cx="1953210" cy="1953210"/>
          </a:xfrm>
          <a:prstGeom prst="rect">
            <a:avLst/>
          </a:prstGeom>
        </p:spPr>
      </p:pic>
      <p:pic>
        <p:nvPicPr>
          <p:cNvPr id="4098" name="Picture 2" descr="Mesilased 9a: Полдник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677" y="4961585"/>
            <a:ext cx="2521635" cy="168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Что приготовить ребёнку на ужин | Crazy Kids | Яндекс Дзен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03" y="4934739"/>
            <a:ext cx="2473648" cy="192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Ацидофилин: польза и вред кисломолочного продукта. Видео — www.wday.r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0" y="3532340"/>
            <a:ext cx="2339361" cy="156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6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757527"/>
            <a:ext cx="10972800" cy="83023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>Давайте поиграем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758" y="1716671"/>
            <a:ext cx="9494729" cy="20286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Давайте попробуем разгадать ребусы. 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Расскажите</a:t>
            </a:r>
            <a:r>
              <a:rPr lang="ru-RU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, что вы знаете о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словах-отгадках. </a:t>
            </a:r>
            <a:r>
              <a:rPr lang="ru-RU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Чем полезны эти продукты?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2542199" y="3173036"/>
            <a:ext cx="6775364" cy="3365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5928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566" y="937538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Для здоровой, счастливой и полноценной жизни нужно соблюдать правила гигиены, режим дня, делать зарядку и заниматься спортом, есть полезную еду. </a:t>
            </a:r>
            <a:r>
              <a:rPr lang="ru-RU" sz="72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Желаем удачи!</a:t>
            </a:r>
          </a:p>
        </p:txBody>
      </p:sp>
      <p:pic>
        <p:nvPicPr>
          <p:cNvPr id="8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58" y="2360014"/>
            <a:ext cx="3889807" cy="491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65" y="232065"/>
            <a:ext cx="10972800" cy="16002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557627"/>
            <a:ext cx="10972800" cy="546421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endParaRPr lang="ru-RU" sz="7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8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Как вы думаете, что такое здоровье? </a:t>
            </a:r>
            <a:endParaRPr lang="ru-RU" sz="8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ru-RU" sz="58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Можно ли сказать, что здоровье — это когда у человека ничего не болит? </a:t>
            </a:r>
            <a:endParaRPr lang="ru-RU" sz="58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endParaRPr lang="ru-RU" sz="58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r>
              <a:rPr lang="ru-RU" sz="58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Здоровье </a:t>
            </a:r>
            <a:r>
              <a:rPr lang="ru-RU" sz="58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— это когда человек чувствует себя счастливым и довольным? </a:t>
            </a:r>
            <a:endParaRPr lang="ru-RU" sz="58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endParaRPr lang="ru-RU" sz="58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r>
              <a:rPr lang="ru-RU" sz="58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Здоровье </a:t>
            </a:r>
            <a:r>
              <a:rPr lang="ru-RU" sz="58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— это когда ты болеешь только раз в год?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3" y="388307"/>
            <a:ext cx="3212927" cy="21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55130" y="117061"/>
            <a:ext cx="2551134" cy="689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23850" algn="just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З –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</a:p>
          <a:p>
            <a:pPr indent="323850" algn="just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chemeClr val="accent3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Д </a:t>
            </a:r>
            <a:r>
              <a:rPr lang="ru-RU" sz="3200" b="1" dirty="0">
                <a:solidFill>
                  <a:schemeClr val="accent3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– </a:t>
            </a:r>
          </a:p>
          <a:p>
            <a:pPr indent="323850" algn="just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О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–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</a:p>
          <a:p>
            <a:pPr indent="323850" algn="just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B05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Р </a:t>
            </a:r>
            <a:r>
              <a:rPr lang="ru-RU" sz="3200" b="1" dirty="0">
                <a:solidFill>
                  <a:srgbClr val="00B05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– </a:t>
            </a:r>
          </a:p>
          <a:p>
            <a:pPr indent="323850" algn="just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О </a:t>
            </a:r>
            <a:r>
              <a:rPr lang="ru-RU" sz="3200" b="1" dirty="0">
                <a:solidFill>
                  <a:schemeClr val="accen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– </a:t>
            </a:r>
          </a:p>
          <a:p>
            <a:pPr indent="323850" algn="just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– </a:t>
            </a:r>
          </a:p>
          <a:p>
            <a:pPr indent="323850" algn="just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Ь</a:t>
            </a:r>
            <a:endParaRPr lang="ru-RU" sz="3200" b="1" dirty="0"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indent="323850" algn="just"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7030A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Е –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7097" y="49559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Придумайте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 одному слову, которое имеет отношение к здоровому образу жизни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465" y="1095754"/>
            <a:ext cx="1775778" cy="11840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780" y="2847410"/>
            <a:ext cx="1514170" cy="15141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772" y="5141291"/>
            <a:ext cx="2174883" cy="1449922"/>
          </a:xfrm>
          <a:prstGeom prst="rect">
            <a:avLst/>
          </a:prstGeom>
        </p:spPr>
      </p:pic>
      <p:pic>
        <p:nvPicPr>
          <p:cNvPr id="2050" name="Picture 2" descr="Как организовать режим дня школьника?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017" y="5047678"/>
            <a:ext cx="2459235" cy="163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Личная страница Кузьминой Е.М. - Авис - социально-реабилитационный центр  для детей подростков находящиеся в трудной жизненной ситуаци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8" y="3541547"/>
            <a:ext cx="2284955" cy="145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90" y="1695919"/>
            <a:ext cx="1991813" cy="132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75935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363852"/>
            <a:ext cx="10972800" cy="4695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Что 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такое 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гигиена?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P:\ЦХЭиФО\Онищенко Г.Г\акция 2019 ЗОЖ\ЗОЖ рисунки\pril 1_9-image-394275.t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05" y="1324265"/>
            <a:ext cx="219075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P:\ЦХЭиФО\Онищенко Г.Г\акция 2019 ЗОЖ\ЗОЖ рисунки\pril 1_10-image-394275.tif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220" y="1279536"/>
            <a:ext cx="1533525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465" y="3782859"/>
            <a:ext cx="1974362" cy="25273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405" y="4660250"/>
            <a:ext cx="1920201" cy="1649934"/>
          </a:xfrm>
          <a:prstGeom prst="rect">
            <a:avLst/>
          </a:prstGeom>
        </p:spPr>
      </p:pic>
      <p:pic>
        <p:nvPicPr>
          <p:cNvPr id="1026" name="Picture 2" descr="Как научить ребенка заправлять свою постель? Воспитание аккуратност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200" y="4615503"/>
            <a:ext cx="2167175" cy="205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0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7" y="1377862"/>
            <a:ext cx="7320958" cy="502293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63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А </a:t>
            </a:r>
            <a:r>
              <a:rPr lang="ru-RU" sz="63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вы знаете, как правильно нужно мыть руки</a:t>
            </a:r>
            <a:r>
              <a:rPr lang="ru-RU" sz="63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?</a:t>
            </a:r>
          </a:p>
          <a:p>
            <a:pPr marL="0" indent="0">
              <a:buNone/>
            </a:pPr>
            <a:endParaRPr lang="ru-RU" sz="63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51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Руки мыть лучше тёплой водой; </a:t>
            </a:r>
            <a:r>
              <a:rPr lang="ru-RU" sz="51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намыливать </a:t>
            </a:r>
            <a:r>
              <a:rPr lang="ru-RU" sz="51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руки нужно </a:t>
            </a:r>
            <a:r>
              <a:rPr lang="ru-RU" sz="51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дважды, </a:t>
            </a:r>
            <a:r>
              <a:rPr lang="ru-RU" sz="51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особенно тщательно нужно мыть между пальцами, </a:t>
            </a:r>
            <a:endParaRPr lang="ru-RU" sz="51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51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а </a:t>
            </a:r>
            <a:r>
              <a:rPr lang="ru-RU" sz="51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ногти чистить специальной щёткой.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C:\Users\IASafronova\Downloads\000-image-261554-shutterstock_8119592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825" y="1653761"/>
            <a:ext cx="3809765" cy="3795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2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24836"/>
            <a:ext cx="7816241" cy="109039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А сможете ли вы отгадать загадки?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2205" y="1545288"/>
            <a:ext cx="74780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000" b="1" dirty="0"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1) Гладко, душисто, моет чисто.</a:t>
            </a:r>
          </a:p>
          <a:p>
            <a:r>
              <a:rPr lang="ru-RU" sz="3000" b="1" dirty="0"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   </a:t>
            </a:r>
            <a:r>
              <a:rPr lang="ru-RU" sz="3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Нужно</a:t>
            </a:r>
            <a:r>
              <a:rPr lang="ru-RU" sz="3000" b="1" dirty="0"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, чтоб у каждого </a:t>
            </a:r>
            <a:r>
              <a:rPr lang="ru-RU" sz="3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было… </a:t>
            </a:r>
            <a:endParaRPr lang="ru-RU" sz="3000" b="1" dirty="0">
              <a:solidFill>
                <a:schemeClr val="accent3">
                  <a:lumMod val="75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1626" y="2858353"/>
            <a:ext cx="6384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000" b="1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2) Костяная спинка, на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брюшке 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щетинка,</a:t>
            </a:r>
          </a:p>
          <a:p>
            <a:pPr>
              <a:spcAft>
                <a:spcPts val="0"/>
              </a:spcAft>
            </a:pPr>
            <a:r>
              <a:rPr lang="ru-RU" sz="3000" b="1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   По частоколу попрыгала,</a:t>
            </a:r>
          </a:p>
          <a:p>
            <a:r>
              <a:rPr lang="ru-RU" sz="3000" b="1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  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Всю 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грязь повыгнала.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4835" y="482233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3000" b="1" dirty="0">
                <a:solidFill>
                  <a:srgbClr val="7030A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3) Целых тридцать зубков для кудрей и хохолков.</a:t>
            </a:r>
          </a:p>
          <a:p>
            <a:r>
              <a:rPr lang="ru-RU" sz="3000" b="1" dirty="0">
                <a:solidFill>
                  <a:srgbClr val="7030A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    </a:t>
            </a:r>
            <a:r>
              <a:rPr lang="ru-RU" sz="3000" b="1" dirty="0" smtClean="0">
                <a:solidFill>
                  <a:srgbClr val="7030A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И </a:t>
            </a:r>
            <a:r>
              <a:rPr lang="ru-RU" sz="3000" b="1" dirty="0">
                <a:solidFill>
                  <a:srgbClr val="7030A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под каждым зубком лягут волосы рядком. </a:t>
            </a:r>
          </a:p>
        </p:txBody>
      </p:sp>
    </p:spTree>
    <p:extLst>
      <p:ext uri="{BB962C8B-B14F-4D97-AF65-F5344CB8AC3E}">
        <p14:creationId xmlns:p14="http://schemas.microsoft.com/office/powerpoint/2010/main" val="38822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73" y="757527"/>
            <a:ext cx="10972800" cy="16002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effectLst/>
              </a:rPr>
              <a:t>УТРЕННЯЯ ЗАРЯДКА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05" y="2873932"/>
            <a:ext cx="10271360" cy="3390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Скажите, кто из вас делает зарядку по утрам?  </a:t>
            </a:r>
            <a:endParaRPr lang="ru-RU" sz="36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А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какие упражнения </a:t>
            </a:r>
            <a:endParaRPr lang="ru-RU" sz="36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вы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делаете?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88889" y="782699"/>
            <a:ext cx="40815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Обсуждение</a:t>
            </a:r>
            <a:endParaRPr lang="ru-RU" sz="4800" dirty="0"/>
          </a:p>
        </p:txBody>
      </p:sp>
      <p:pic>
        <p:nvPicPr>
          <p:cNvPr id="3074" name="Picture 2" descr="https://static.tildacdn.com/tild3232-6366-4834-a564-393833336239/06-03-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512" y="3836001"/>
            <a:ext cx="4556126" cy="27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91" y="289215"/>
            <a:ext cx="7886049" cy="18527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Рассмотрите рисунок и найдите предметы, которые помогут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вам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сделать утреннюю зарядку. Какие упражнения можно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выполнить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с этими предметами?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1538287" y="2399452"/>
            <a:ext cx="8298215" cy="425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65" y="289215"/>
            <a:ext cx="10972800" cy="16002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4400" b="1" dirty="0">
                <a:effectLst/>
              </a:rPr>
              <a:t>УТРЕННЯЯ</a:t>
            </a:r>
            <a:r>
              <a:rPr lang="ru-RU" sz="5300" b="1" dirty="0" smtClean="0">
                <a:effectLst/>
              </a:rPr>
              <a:t> </a:t>
            </a:r>
            <a:r>
              <a:rPr lang="ru-RU" sz="4400" b="1" dirty="0">
                <a:effectLst/>
              </a:rPr>
              <a:t>ЗАРЯДКА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2148" y="1832265"/>
            <a:ext cx="7147699" cy="424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2388</TotalTime>
  <Words>1390</Words>
  <Application>Microsoft Office PowerPoint</Application>
  <PresentationFormat>Широкоэкранный</PresentationFormat>
  <Paragraphs>132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   ПРЕЗЕНТАЦИЯ  К ИНТЕРАКТИВНОМУ ЗАНЯТИЮ для учащихся 1-4 классов  «Здоровье как главная ценность»  в рамках акции  «Здоровый образ жизни —  основа национальных целей развития»</vt:lpstr>
      <vt:lpstr>Обсуждение</vt:lpstr>
      <vt:lpstr>Презентация PowerPoint</vt:lpstr>
      <vt:lpstr>  Обсуждение</vt:lpstr>
      <vt:lpstr>Презентация PowerPoint</vt:lpstr>
      <vt:lpstr>Презентация PowerPoint</vt:lpstr>
      <vt:lpstr>УТРЕННЯЯ ЗАРЯДКА</vt:lpstr>
      <vt:lpstr>Презентация PowerPoint</vt:lpstr>
      <vt:lpstr> УТРЕННЯЯ ЗАРЯДКА</vt:lpstr>
      <vt:lpstr>  Обсуждение</vt:lpstr>
      <vt:lpstr>  Давайте поиграем</vt:lpstr>
      <vt:lpstr>  Обсуждение</vt:lpstr>
      <vt:lpstr>  Давайте поиграем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ИНТЕРАКТИВНОМУ ЗАНЯТИЮ «Я ЕСТЬ ТО, ЧТО Я ЕМ»</dc:title>
  <dc:creator>Уфимцева О. Б.</dc:creator>
  <cp:lastModifiedBy>Сафронова Ирина Александровна</cp:lastModifiedBy>
  <cp:revision>231</cp:revision>
  <cp:lastPrinted>2020-02-13T09:29:50Z</cp:lastPrinted>
  <dcterms:created xsi:type="dcterms:W3CDTF">2018-11-15T09:48:45Z</dcterms:created>
  <dcterms:modified xsi:type="dcterms:W3CDTF">2021-03-01T08:50:47Z</dcterms:modified>
</cp:coreProperties>
</file>